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emf" ContentType="image/x-emf"/>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10.svg" ContentType="image/svg+xml"/>
  <Override PartName="/ppt/media/image11.svg" ContentType="image/svg+xml"/>
  <Override PartName="/ppt/media/image12.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1" r:id="rId4"/>
  </p:sldMasterIdLst>
  <p:notesMasterIdLst>
    <p:notesMasterId r:id="rId6"/>
  </p:notesMasterIdLst>
  <p:sldIdLst>
    <p:sldId id="367" r:id="rId5"/>
    <p:sldId id="356" r:id="rId7"/>
    <p:sldId id="358" r:id="rId8"/>
    <p:sldId id="357" r:id="rId9"/>
    <p:sldId id="359" r:id="rId10"/>
    <p:sldId id="329" r:id="rId11"/>
    <p:sldId id="360" r:id="rId12"/>
    <p:sldId id="361" r:id="rId13"/>
    <p:sldId id="362" r:id="rId14"/>
    <p:sldId id="364" r:id="rId15"/>
    <p:sldId id="36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0C6E"/>
    <a:srgbClr val="692266"/>
    <a:srgbClr val="DEC9FB"/>
    <a:srgbClr val="F7E4FC"/>
    <a:srgbClr val="61106A"/>
    <a:srgbClr val="AC2761"/>
    <a:srgbClr val="862C73"/>
    <a:srgbClr val="9214B4"/>
    <a:srgbClr val="AB17D3"/>
    <a:srgbClr val="3C6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66" y="258"/>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系列 1</c:v>
                </c:pt>
              </c:strCache>
            </c:strRef>
          </c:tx>
          <c:spPr>
            <a:solidFill>
              <a:srgbClr val="580C6E"/>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AC276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rgbClr val="A1A6B9"/>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547233944"/>
        <c:axId val="547229352"/>
      </c:barChart>
      <c:catAx>
        <c:axId val="547233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47229352"/>
        <c:crosses val="autoZero"/>
        <c:auto val="1"/>
        <c:lblAlgn val="ctr"/>
        <c:lblOffset val="100"/>
        <c:noMultiLvlLbl val="0"/>
      </c:catAx>
      <c:valAx>
        <c:axId val="547229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47233944"/>
        <c:crosses val="autoZero"/>
        <c:crossBetween val="between"/>
      </c:valAx>
      <c:spPr>
        <a:noFill/>
        <a:ln>
          <a:noFill/>
        </a:ln>
        <a:effectLst/>
      </c:spPr>
    </c:plotArea>
    <c:legend>
      <c:legendPos val="b"/>
      <c:layout>
        <c:manualLayout>
          <c:xMode val="edge"/>
          <c:yMode val="edge"/>
          <c:x val="0.290885398307128"/>
          <c:y val="0.175444933083513"/>
          <c:w val="0.398442091913344"/>
          <c:h val="0.0611564139083817"/>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5D9CB17-FA84-4B98-8116-184081DFB5EB}" type="doc">
      <dgm:prSet loTypeId="urn:microsoft.com/office/officeart/2005/8/layout/chevron2" loCatId="list" qsTypeId="urn:microsoft.com/office/officeart/2005/8/quickstyle/simple1#5" qsCatId="simple" csTypeId="urn:microsoft.com/office/officeart/2005/8/colors/accent1_1#3" csCatId="accent1" phldr="1"/>
      <dgm:spPr/>
      <dgm:t>
        <a:bodyPr/>
        <a:lstStyle/>
        <a:p>
          <a:endParaRPr lang="zh-CN" altLang="en-US"/>
        </a:p>
      </dgm:t>
    </dgm:pt>
    <dgm:pt modelId="{BEC11153-951A-4C42-99A7-E658B7F4434B}">
      <dgm:prSet phldrT="[文本]" phldr="1"/>
      <dgm:spPr>
        <a:solidFill>
          <a:srgbClr val="580C6E"/>
        </a:solidFill>
        <a:ln>
          <a:noFill/>
        </a:ln>
      </dgm:spPr>
      <dgm:t>
        <a:bodyPr/>
        <a:lstStyle/>
        <a:p>
          <a:endParaRPr lang="zh-CN" altLang="en-US" dirty="0">
            <a:solidFill>
              <a:schemeClr val="bg1"/>
            </a:solidFill>
          </a:endParaRPr>
        </a:p>
      </dgm:t>
    </dgm:pt>
    <dgm:pt modelId="{0FA70E55-08D7-4519-AC5D-D33509F63E00}" cxnId="{5789F830-9DBC-4F83-9392-8B9E71FDBCA1}" type="parTrans">
      <dgm:prSet/>
      <dgm:spPr/>
      <dgm:t>
        <a:bodyPr/>
        <a:lstStyle/>
        <a:p>
          <a:endParaRPr lang="zh-CN" altLang="en-US"/>
        </a:p>
      </dgm:t>
    </dgm:pt>
    <dgm:pt modelId="{9E5B9F14-C05C-4F57-A5EF-CB880DA2987F}" cxnId="{5789F830-9DBC-4F83-9392-8B9E71FDBCA1}" type="sibTrans">
      <dgm:prSet/>
      <dgm:spPr/>
      <dgm:t>
        <a:bodyPr/>
        <a:lstStyle/>
        <a:p>
          <a:endParaRPr lang="zh-CN" altLang="en-US"/>
        </a:p>
      </dgm:t>
    </dgm:pt>
    <dgm:pt modelId="{C0352058-8345-4C09-A294-973054E8B40F}">
      <dgm:prSet phldrT="[文本]" phldr="1"/>
      <dgm:spPr>
        <a:solidFill>
          <a:srgbClr val="580C6E">
            <a:alpha val="10000"/>
          </a:srgbClr>
        </a:solidFill>
      </dgm:spPr>
      <dgm:t>
        <a:bodyPr/>
        <a:lstStyle/>
        <a:p>
          <a:endParaRPr lang="zh-CN" altLang="en-US"/>
        </a:p>
      </dgm:t>
    </dgm:pt>
    <dgm:pt modelId="{75A543C3-727A-4242-A727-EC2FBB70D257}" cxnId="{C2F7D3AA-1ECA-424D-90CC-671437F186C5}" type="parTrans">
      <dgm:prSet/>
      <dgm:spPr/>
      <dgm:t>
        <a:bodyPr/>
        <a:lstStyle/>
        <a:p>
          <a:endParaRPr lang="zh-CN" altLang="en-US"/>
        </a:p>
      </dgm:t>
    </dgm:pt>
    <dgm:pt modelId="{951F4674-279D-41A5-ABB4-16A059AFDE9C}" cxnId="{C2F7D3AA-1ECA-424D-90CC-671437F186C5}" type="sibTrans">
      <dgm:prSet/>
      <dgm:spPr/>
      <dgm:t>
        <a:bodyPr/>
        <a:lstStyle/>
        <a:p>
          <a:endParaRPr lang="zh-CN" altLang="en-US"/>
        </a:p>
      </dgm:t>
    </dgm:pt>
    <dgm:pt modelId="{758570E4-DB75-4C41-8492-0C481E60028C}">
      <dgm:prSet phldrT="[文本]" phldr="1"/>
      <dgm:spPr>
        <a:solidFill>
          <a:srgbClr val="580C6E">
            <a:alpha val="10000"/>
          </a:srgbClr>
        </a:solidFill>
      </dgm:spPr>
      <dgm:t>
        <a:bodyPr/>
        <a:lstStyle/>
        <a:p>
          <a:endParaRPr lang="zh-CN" altLang="en-US"/>
        </a:p>
      </dgm:t>
    </dgm:pt>
    <dgm:pt modelId="{5FF44CDE-E42A-4936-8C6A-1CFF7B949D7A}" cxnId="{8C106017-ABF3-44B0-8B62-C01E12384079}" type="parTrans">
      <dgm:prSet/>
      <dgm:spPr/>
      <dgm:t>
        <a:bodyPr/>
        <a:lstStyle/>
        <a:p>
          <a:endParaRPr lang="zh-CN" altLang="en-US"/>
        </a:p>
      </dgm:t>
    </dgm:pt>
    <dgm:pt modelId="{A01AC55A-4873-4930-BCC3-272643123F55}" cxnId="{8C106017-ABF3-44B0-8B62-C01E12384079}" type="sibTrans">
      <dgm:prSet/>
      <dgm:spPr/>
      <dgm:t>
        <a:bodyPr/>
        <a:lstStyle/>
        <a:p>
          <a:endParaRPr lang="zh-CN" altLang="en-US"/>
        </a:p>
      </dgm:t>
    </dgm:pt>
    <dgm:pt modelId="{ACB20910-289F-40BA-B702-1B2E3529116B}">
      <dgm:prSet phldrT="[文本]" phldr="1"/>
      <dgm:spPr>
        <a:solidFill>
          <a:srgbClr val="580C6E"/>
        </a:solidFill>
        <a:ln>
          <a:noFill/>
        </a:ln>
      </dgm:spPr>
      <dgm:t>
        <a:bodyPr/>
        <a:lstStyle/>
        <a:p>
          <a:endParaRPr lang="zh-CN" altLang="en-US" dirty="0">
            <a:solidFill>
              <a:schemeClr val="bg1"/>
            </a:solidFill>
          </a:endParaRPr>
        </a:p>
      </dgm:t>
    </dgm:pt>
    <dgm:pt modelId="{021751BA-6D65-4F33-AB8D-A0ECB89C421F}" cxnId="{A88038A3-4886-4130-BF1E-1498A7D0857B}" type="parTrans">
      <dgm:prSet/>
      <dgm:spPr/>
      <dgm:t>
        <a:bodyPr/>
        <a:lstStyle/>
        <a:p>
          <a:endParaRPr lang="zh-CN" altLang="en-US"/>
        </a:p>
      </dgm:t>
    </dgm:pt>
    <dgm:pt modelId="{61C25C8D-DB2B-40AD-91E8-10DD26F192E9}" cxnId="{A88038A3-4886-4130-BF1E-1498A7D0857B}" type="sibTrans">
      <dgm:prSet/>
      <dgm:spPr/>
      <dgm:t>
        <a:bodyPr/>
        <a:lstStyle/>
        <a:p>
          <a:endParaRPr lang="zh-CN" altLang="en-US"/>
        </a:p>
      </dgm:t>
    </dgm:pt>
    <dgm:pt modelId="{2D21B92B-293F-4D0D-901A-7446349E1D2C}">
      <dgm:prSet phldrT="[文本]" phldr="1"/>
      <dgm:spPr>
        <a:solidFill>
          <a:srgbClr val="580C6E">
            <a:alpha val="10000"/>
          </a:srgbClr>
        </a:solidFill>
      </dgm:spPr>
      <dgm:t>
        <a:bodyPr/>
        <a:lstStyle/>
        <a:p>
          <a:endParaRPr lang="zh-CN" altLang="en-US"/>
        </a:p>
      </dgm:t>
    </dgm:pt>
    <dgm:pt modelId="{FD2E1417-4229-4188-8381-15EF00A86F1F}" cxnId="{EBF6226F-492E-4EA4-BBF7-2340D7CFD3DB}" type="parTrans">
      <dgm:prSet/>
      <dgm:spPr/>
      <dgm:t>
        <a:bodyPr/>
        <a:lstStyle/>
        <a:p>
          <a:endParaRPr lang="zh-CN" altLang="en-US"/>
        </a:p>
      </dgm:t>
    </dgm:pt>
    <dgm:pt modelId="{63B42D18-3C24-4E78-B3E7-D0A9D72D9965}" cxnId="{EBF6226F-492E-4EA4-BBF7-2340D7CFD3DB}" type="sibTrans">
      <dgm:prSet/>
      <dgm:spPr/>
      <dgm:t>
        <a:bodyPr/>
        <a:lstStyle/>
        <a:p>
          <a:endParaRPr lang="zh-CN" altLang="en-US"/>
        </a:p>
      </dgm:t>
    </dgm:pt>
    <dgm:pt modelId="{0A653D35-DE06-43D8-BAE4-4257F75241CD}">
      <dgm:prSet phldrT="[文本]" phldr="1"/>
      <dgm:spPr>
        <a:solidFill>
          <a:srgbClr val="580C6E">
            <a:alpha val="10000"/>
          </a:srgbClr>
        </a:solidFill>
      </dgm:spPr>
      <dgm:t>
        <a:bodyPr/>
        <a:lstStyle/>
        <a:p>
          <a:endParaRPr lang="zh-CN" altLang="en-US"/>
        </a:p>
      </dgm:t>
    </dgm:pt>
    <dgm:pt modelId="{2815329B-0F9E-46AD-941E-E8F32C6052BD}" cxnId="{B853DFB9-358C-4846-9CD1-DC62045CF0A0}" type="parTrans">
      <dgm:prSet/>
      <dgm:spPr/>
      <dgm:t>
        <a:bodyPr/>
        <a:lstStyle/>
        <a:p>
          <a:endParaRPr lang="zh-CN" altLang="en-US"/>
        </a:p>
      </dgm:t>
    </dgm:pt>
    <dgm:pt modelId="{DDE6714E-9DF5-4822-BAB7-4F8FB332A4F4}" cxnId="{B853DFB9-358C-4846-9CD1-DC62045CF0A0}" type="sibTrans">
      <dgm:prSet/>
      <dgm:spPr/>
      <dgm:t>
        <a:bodyPr/>
        <a:lstStyle/>
        <a:p>
          <a:endParaRPr lang="zh-CN" altLang="en-US"/>
        </a:p>
      </dgm:t>
    </dgm:pt>
    <dgm:pt modelId="{52D5E52A-3818-40BB-877F-D25CDAB0FC50}">
      <dgm:prSet phldrT="[文本]" phldr="1"/>
      <dgm:spPr>
        <a:solidFill>
          <a:srgbClr val="580C6E"/>
        </a:solidFill>
        <a:ln>
          <a:noFill/>
        </a:ln>
      </dgm:spPr>
      <dgm:t>
        <a:bodyPr/>
        <a:lstStyle/>
        <a:p>
          <a:endParaRPr lang="zh-CN" altLang="en-US" dirty="0">
            <a:solidFill>
              <a:schemeClr val="bg1"/>
            </a:solidFill>
          </a:endParaRPr>
        </a:p>
      </dgm:t>
    </dgm:pt>
    <dgm:pt modelId="{921A4E0F-EB35-4A6D-BB75-C561BA72FFC7}" cxnId="{7B288396-E545-4125-8FC2-9931F75C9BCE}" type="parTrans">
      <dgm:prSet/>
      <dgm:spPr/>
      <dgm:t>
        <a:bodyPr/>
        <a:lstStyle/>
        <a:p>
          <a:endParaRPr lang="zh-CN" altLang="en-US"/>
        </a:p>
      </dgm:t>
    </dgm:pt>
    <dgm:pt modelId="{2B95ACE6-DE54-4183-97AE-89D458AB279D}" cxnId="{7B288396-E545-4125-8FC2-9931F75C9BCE}" type="sibTrans">
      <dgm:prSet/>
      <dgm:spPr/>
      <dgm:t>
        <a:bodyPr/>
        <a:lstStyle/>
        <a:p>
          <a:endParaRPr lang="zh-CN" altLang="en-US"/>
        </a:p>
      </dgm:t>
    </dgm:pt>
    <dgm:pt modelId="{FAF4AEA5-B0B6-46C9-87E9-DB08920764A2}">
      <dgm:prSet phldrT="[文本]" phldr="1"/>
      <dgm:spPr>
        <a:solidFill>
          <a:srgbClr val="580C6E">
            <a:alpha val="10000"/>
          </a:srgbClr>
        </a:solidFill>
      </dgm:spPr>
      <dgm:t>
        <a:bodyPr/>
        <a:lstStyle/>
        <a:p>
          <a:endParaRPr lang="zh-CN" altLang="en-US"/>
        </a:p>
      </dgm:t>
    </dgm:pt>
    <dgm:pt modelId="{F763651E-2C45-496A-A11B-4652C63DCBA0}" cxnId="{DDD40A0E-3962-4A7B-B3E7-9D20197AAAB5}" type="parTrans">
      <dgm:prSet/>
      <dgm:spPr/>
      <dgm:t>
        <a:bodyPr/>
        <a:lstStyle/>
        <a:p>
          <a:endParaRPr lang="zh-CN" altLang="en-US"/>
        </a:p>
      </dgm:t>
    </dgm:pt>
    <dgm:pt modelId="{AE45F4AE-CB08-4C2A-80ED-7B9223607BC4}" cxnId="{DDD40A0E-3962-4A7B-B3E7-9D20197AAAB5}" type="sibTrans">
      <dgm:prSet/>
      <dgm:spPr/>
      <dgm:t>
        <a:bodyPr/>
        <a:lstStyle/>
        <a:p>
          <a:endParaRPr lang="zh-CN" altLang="en-US"/>
        </a:p>
      </dgm:t>
    </dgm:pt>
    <dgm:pt modelId="{84E5689E-644A-498A-B0C1-4AD3A5AD8A4F}">
      <dgm:prSet phldrT="[文本]" phldr="1"/>
      <dgm:spPr>
        <a:solidFill>
          <a:srgbClr val="580C6E">
            <a:alpha val="10000"/>
          </a:srgbClr>
        </a:solidFill>
      </dgm:spPr>
      <dgm:t>
        <a:bodyPr/>
        <a:lstStyle/>
        <a:p>
          <a:endParaRPr lang="zh-CN" altLang="en-US"/>
        </a:p>
      </dgm:t>
    </dgm:pt>
    <dgm:pt modelId="{9A8A999D-4C90-4385-9FF2-C96A5A3F23DD}" cxnId="{25D4A21D-0F6B-46D3-A44D-D5D8BDB035CF}" type="parTrans">
      <dgm:prSet/>
      <dgm:spPr/>
      <dgm:t>
        <a:bodyPr/>
        <a:lstStyle/>
        <a:p>
          <a:endParaRPr lang="zh-CN" altLang="en-US"/>
        </a:p>
      </dgm:t>
    </dgm:pt>
    <dgm:pt modelId="{25250B6F-06EF-4D66-82CA-001ED20F4C0C}" cxnId="{25D4A21D-0F6B-46D3-A44D-D5D8BDB035CF}" type="sibTrans">
      <dgm:prSet/>
      <dgm:spPr/>
      <dgm:t>
        <a:bodyPr/>
        <a:lstStyle/>
        <a:p>
          <a:endParaRPr lang="zh-CN" altLang="en-US"/>
        </a:p>
      </dgm:t>
    </dgm:pt>
    <dgm:pt modelId="{ABF02488-75EC-4604-903F-73F65CE6B53C}" type="pres">
      <dgm:prSet presAssocID="{95D9CB17-FA84-4B98-8116-184081DFB5EB}" presName="linearFlow" presStyleCnt="0">
        <dgm:presLayoutVars>
          <dgm:dir/>
          <dgm:animLvl val="lvl"/>
          <dgm:resizeHandles val="exact"/>
        </dgm:presLayoutVars>
      </dgm:prSet>
      <dgm:spPr/>
    </dgm:pt>
    <dgm:pt modelId="{7F020EB7-095C-4E07-8F8F-4A9328D4B38B}" type="pres">
      <dgm:prSet presAssocID="{BEC11153-951A-4C42-99A7-E658B7F4434B}" presName="composite" presStyleCnt="0"/>
      <dgm:spPr/>
    </dgm:pt>
    <dgm:pt modelId="{7BB749A6-B146-45EB-8486-0C163BEC32C4}" type="pres">
      <dgm:prSet presAssocID="{BEC11153-951A-4C42-99A7-E658B7F4434B}" presName="parentText" presStyleLbl="alignNode1" presStyleIdx="0" presStyleCnt="3">
        <dgm:presLayoutVars>
          <dgm:chMax val="1"/>
          <dgm:bulletEnabled val="1"/>
        </dgm:presLayoutVars>
      </dgm:prSet>
      <dgm:spPr/>
    </dgm:pt>
    <dgm:pt modelId="{9945EA37-020C-4DEE-B097-162D06561A01}" type="pres">
      <dgm:prSet presAssocID="{BEC11153-951A-4C42-99A7-E658B7F4434B}" presName="descendantText" presStyleLbl="alignAcc1" presStyleIdx="0" presStyleCnt="3">
        <dgm:presLayoutVars>
          <dgm:bulletEnabled val="1"/>
        </dgm:presLayoutVars>
      </dgm:prSet>
      <dgm:spPr/>
    </dgm:pt>
    <dgm:pt modelId="{72993313-A3DE-4F7E-9B2C-C3C61600B5B8}" type="pres">
      <dgm:prSet presAssocID="{9E5B9F14-C05C-4F57-A5EF-CB880DA2987F}" presName="sp" presStyleCnt="0"/>
      <dgm:spPr/>
    </dgm:pt>
    <dgm:pt modelId="{6A625B1F-2D31-482F-89F9-E7304BC83164}" type="pres">
      <dgm:prSet presAssocID="{ACB20910-289F-40BA-B702-1B2E3529116B}" presName="composite" presStyleCnt="0"/>
      <dgm:spPr/>
    </dgm:pt>
    <dgm:pt modelId="{267A558C-FE21-47BE-81F1-F546489D6757}" type="pres">
      <dgm:prSet presAssocID="{ACB20910-289F-40BA-B702-1B2E3529116B}" presName="parentText" presStyleLbl="alignNode1" presStyleIdx="1" presStyleCnt="3">
        <dgm:presLayoutVars>
          <dgm:chMax val="1"/>
          <dgm:bulletEnabled val="1"/>
        </dgm:presLayoutVars>
      </dgm:prSet>
      <dgm:spPr/>
    </dgm:pt>
    <dgm:pt modelId="{3D6D5EBE-424B-4606-9CD3-3B758AD3E134}" type="pres">
      <dgm:prSet presAssocID="{ACB20910-289F-40BA-B702-1B2E3529116B}" presName="descendantText" presStyleLbl="alignAcc1" presStyleIdx="1" presStyleCnt="3">
        <dgm:presLayoutVars>
          <dgm:bulletEnabled val="1"/>
        </dgm:presLayoutVars>
      </dgm:prSet>
      <dgm:spPr/>
    </dgm:pt>
    <dgm:pt modelId="{43508DD2-EF05-4331-9DE9-64D35D7FBBD5}" type="pres">
      <dgm:prSet presAssocID="{61C25C8D-DB2B-40AD-91E8-10DD26F192E9}" presName="sp" presStyleCnt="0"/>
      <dgm:spPr/>
    </dgm:pt>
    <dgm:pt modelId="{3D8BA126-F344-4F6F-B4AF-0BAE91891751}" type="pres">
      <dgm:prSet presAssocID="{52D5E52A-3818-40BB-877F-D25CDAB0FC50}" presName="composite" presStyleCnt="0"/>
      <dgm:spPr/>
    </dgm:pt>
    <dgm:pt modelId="{AC082843-EC6D-4FEE-9F98-8ACEB4501005}" type="pres">
      <dgm:prSet presAssocID="{52D5E52A-3818-40BB-877F-D25CDAB0FC50}" presName="parentText" presStyleLbl="alignNode1" presStyleIdx="2" presStyleCnt="3">
        <dgm:presLayoutVars>
          <dgm:chMax val="1"/>
          <dgm:bulletEnabled val="1"/>
        </dgm:presLayoutVars>
      </dgm:prSet>
      <dgm:spPr/>
    </dgm:pt>
    <dgm:pt modelId="{5E2001BC-AD77-4C72-8B0C-AF398FED5E08}" type="pres">
      <dgm:prSet presAssocID="{52D5E52A-3818-40BB-877F-D25CDAB0FC50}" presName="descendantText" presStyleLbl="alignAcc1" presStyleIdx="2" presStyleCnt="3">
        <dgm:presLayoutVars>
          <dgm:bulletEnabled val="1"/>
        </dgm:presLayoutVars>
      </dgm:prSet>
      <dgm:spPr/>
    </dgm:pt>
  </dgm:ptLst>
  <dgm:cxnLst>
    <dgm:cxn modelId="{DDD40A0E-3962-4A7B-B3E7-9D20197AAAB5}" srcId="{52D5E52A-3818-40BB-877F-D25CDAB0FC50}" destId="{FAF4AEA5-B0B6-46C9-87E9-DB08920764A2}" srcOrd="0" destOrd="0" parTransId="{F763651E-2C45-496A-A11B-4652C63DCBA0}" sibTransId="{AE45F4AE-CB08-4C2A-80ED-7B9223607BC4}"/>
    <dgm:cxn modelId="{8C106017-ABF3-44B0-8B62-C01E12384079}" srcId="{BEC11153-951A-4C42-99A7-E658B7F4434B}" destId="{758570E4-DB75-4C41-8492-0C481E60028C}" srcOrd="1" destOrd="0" parTransId="{5FF44CDE-E42A-4936-8C6A-1CFF7B949D7A}" sibTransId="{A01AC55A-4873-4930-BCC3-272643123F55}"/>
    <dgm:cxn modelId="{25D4A21D-0F6B-46D3-A44D-D5D8BDB035CF}" srcId="{52D5E52A-3818-40BB-877F-D25CDAB0FC50}" destId="{84E5689E-644A-498A-B0C1-4AD3A5AD8A4F}" srcOrd="1" destOrd="0" parTransId="{9A8A999D-4C90-4385-9FF2-C96A5A3F23DD}" sibTransId="{25250B6F-06EF-4D66-82CA-001ED20F4C0C}"/>
    <dgm:cxn modelId="{5789F830-9DBC-4F83-9392-8B9E71FDBCA1}" srcId="{95D9CB17-FA84-4B98-8116-184081DFB5EB}" destId="{BEC11153-951A-4C42-99A7-E658B7F4434B}" srcOrd="0" destOrd="0" parTransId="{0FA70E55-08D7-4519-AC5D-D33509F63E00}" sibTransId="{9E5B9F14-C05C-4F57-A5EF-CB880DA2987F}"/>
    <dgm:cxn modelId="{91AE6B63-6DCB-4CA5-9844-571BD78C3063}" type="presOf" srcId="{BEC11153-951A-4C42-99A7-E658B7F4434B}" destId="{7BB749A6-B146-45EB-8486-0C163BEC32C4}" srcOrd="0" destOrd="0" presId="urn:microsoft.com/office/officeart/2005/8/layout/chevron2"/>
    <dgm:cxn modelId="{9791194B-0CE1-4939-8499-34127EAE41E6}" type="presOf" srcId="{2D21B92B-293F-4D0D-901A-7446349E1D2C}" destId="{3D6D5EBE-424B-4606-9CD3-3B758AD3E134}" srcOrd="0" destOrd="0" presId="urn:microsoft.com/office/officeart/2005/8/layout/chevron2"/>
    <dgm:cxn modelId="{EBF6226F-492E-4EA4-BBF7-2340D7CFD3DB}" srcId="{ACB20910-289F-40BA-B702-1B2E3529116B}" destId="{2D21B92B-293F-4D0D-901A-7446349E1D2C}" srcOrd="0" destOrd="0" parTransId="{FD2E1417-4229-4188-8381-15EF00A86F1F}" sibTransId="{63B42D18-3C24-4E78-B3E7-D0A9D72D9965}"/>
    <dgm:cxn modelId="{9B316B86-77CE-49E4-85AE-D3A37FEBF0AE}" type="presOf" srcId="{52D5E52A-3818-40BB-877F-D25CDAB0FC50}" destId="{AC082843-EC6D-4FEE-9F98-8ACEB4501005}" srcOrd="0" destOrd="0" presId="urn:microsoft.com/office/officeart/2005/8/layout/chevron2"/>
    <dgm:cxn modelId="{C2FAA88B-818A-4FA7-98DC-2F5ED61FA77D}" type="presOf" srcId="{95D9CB17-FA84-4B98-8116-184081DFB5EB}" destId="{ABF02488-75EC-4604-903F-73F65CE6B53C}" srcOrd="0" destOrd="0" presId="urn:microsoft.com/office/officeart/2005/8/layout/chevron2"/>
    <dgm:cxn modelId="{8061D994-79A0-446B-8894-E9CD3586183C}" type="presOf" srcId="{ACB20910-289F-40BA-B702-1B2E3529116B}" destId="{267A558C-FE21-47BE-81F1-F546489D6757}" srcOrd="0" destOrd="0" presId="urn:microsoft.com/office/officeart/2005/8/layout/chevron2"/>
    <dgm:cxn modelId="{7B288396-E545-4125-8FC2-9931F75C9BCE}" srcId="{95D9CB17-FA84-4B98-8116-184081DFB5EB}" destId="{52D5E52A-3818-40BB-877F-D25CDAB0FC50}" srcOrd="2" destOrd="0" parTransId="{921A4E0F-EB35-4A6D-BB75-C561BA72FFC7}" sibTransId="{2B95ACE6-DE54-4183-97AE-89D458AB279D}"/>
    <dgm:cxn modelId="{4EC05097-22E3-46A4-BB21-B3594DEB12BD}" type="presOf" srcId="{84E5689E-644A-498A-B0C1-4AD3A5AD8A4F}" destId="{5E2001BC-AD77-4C72-8B0C-AF398FED5E08}" srcOrd="0" destOrd="1" presId="urn:microsoft.com/office/officeart/2005/8/layout/chevron2"/>
    <dgm:cxn modelId="{A88038A3-4886-4130-BF1E-1498A7D0857B}" srcId="{95D9CB17-FA84-4B98-8116-184081DFB5EB}" destId="{ACB20910-289F-40BA-B702-1B2E3529116B}" srcOrd="1" destOrd="0" parTransId="{021751BA-6D65-4F33-AB8D-A0ECB89C421F}" sibTransId="{61C25C8D-DB2B-40AD-91E8-10DD26F192E9}"/>
    <dgm:cxn modelId="{C2F7D3AA-1ECA-424D-90CC-671437F186C5}" srcId="{BEC11153-951A-4C42-99A7-E658B7F4434B}" destId="{C0352058-8345-4C09-A294-973054E8B40F}" srcOrd="0" destOrd="0" parTransId="{75A543C3-727A-4242-A727-EC2FBB70D257}" sibTransId="{951F4674-279D-41A5-ABB4-16A059AFDE9C}"/>
    <dgm:cxn modelId="{B853DFB9-358C-4846-9CD1-DC62045CF0A0}" srcId="{ACB20910-289F-40BA-B702-1B2E3529116B}" destId="{0A653D35-DE06-43D8-BAE4-4257F75241CD}" srcOrd="1" destOrd="0" parTransId="{2815329B-0F9E-46AD-941E-E8F32C6052BD}" sibTransId="{DDE6714E-9DF5-4822-BAB7-4F8FB332A4F4}"/>
    <dgm:cxn modelId="{99E755C0-558D-4AEE-80B7-1D24C1736D9A}" type="presOf" srcId="{C0352058-8345-4C09-A294-973054E8B40F}" destId="{9945EA37-020C-4DEE-B097-162D06561A01}" srcOrd="0" destOrd="0" presId="urn:microsoft.com/office/officeart/2005/8/layout/chevron2"/>
    <dgm:cxn modelId="{B07656DD-C587-4E2A-A6A8-C309D8B1B035}" type="presOf" srcId="{758570E4-DB75-4C41-8492-0C481E60028C}" destId="{9945EA37-020C-4DEE-B097-162D06561A01}" srcOrd="0" destOrd="1" presId="urn:microsoft.com/office/officeart/2005/8/layout/chevron2"/>
    <dgm:cxn modelId="{6BF64BEF-6EC1-415F-9D17-B35B44ADED49}" type="presOf" srcId="{0A653D35-DE06-43D8-BAE4-4257F75241CD}" destId="{3D6D5EBE-424B-4606-9CD3-3B758AD3E134}" srcOrd="0" destOrd="1" presId="urn:microsoft.com/office/officeart/2005/8/layout/chevron2"/>
    <dgm:cxn modelId="{53E4A1FD-F150-4D31-AC5A-22464FEC55C9}" type="presOf" srcId="{FAF4AEA5-B0B6-46C9-87E9-DB08920764A2}" destId="{5E2001BC-AD77-4C72-8B0C-AF398FED5E08}" srcOrd="0" destOrd="0" presId="urn:microsoft.com/office/officeart/2005/8/layout/chevron2"/>
    <dgm:cxn modelId="{5A116A2A-99AE-49F7-B1B5-BAB0D6928188}" type="presParOf" srcId="{ABF02488-75EC-4604-903F-73F65CE6B53C}" destId="{7F020EB7-095C-4E07-8F8F-4A9328D4B38B}" srcOrd="0" destOrd="0" presId="urn:microsoft.com/office/officeart/2005/8/layout/chevron2"/>
    <dgm:cxn modelId="{6929B2B5-4143-46E5-8928-F1CA705AC2B0}" type="presParOf" srcId="{7F020EB7-095C-4E07-8F8F-4A9328D4B38B}" destId="{7BB749A6-B146-45EB-8486-0C163BEC32C4}" srcOrd="0" destOrd="0" presId="urn:microsoft.com/office/officeart/2005/8/layout/chevron2"/>
    <dgm:cxn modelId="{CB7AC5B0-ACA2-48F7-87B0-B8AF7C3E3F50}" type="presParOf" srcId="{7F020EB7-095C-4E07-8F8F-4A9328D4B38B}" destId="{9945EA37-020C-4DEE-B097-162D06561A01}" srcOrd="1" destOrd="0" presId="urn:microsoft.com/office/officeart/2005/8/layout/chevron2"/>
    <dgm:cxn modelId="{AF0B8467-BEF7-42FE-828D-4BEB16274DF9}" type="presParOf" srcId="{ABF02488-75EC-4604-903F-73F65CE6B53C}" destId="{72993313-A3DE-4F7E-9B2C-C3C61600B5B8}" srcOrd="1" destOrd="0" presId="urn:microsoft.com/office/officeart/2005/8/layout/chevron2"/>
    <dgm:cxn modelId="{0CB8FE6A-0462-4F49-B2B7-DA18BAAE187D}" type="presParOf" srcId="{ABF02488-75EC-4604-903F-73F65CE6B53C}" destId="{6A625B1F-2D31-482F-89F9-E7304BC83164}" srcOrd="2" destOrd="0" presId="urn:microsoft.com/office/officeart/2005/8/layout/chevron2"/>
    <dgm:cxn modelId="{5D881F88-B65F-4A48-84A3-250DE073EF3B}" type="presParOf" srcId="{6A625B1F-2D31-482F-89F9-E7304BC83164}" destId="{267A558C-FE21-47BE-81F1-F546489D6757}" srcOrd="0" destOrd="0" presId="urn:microsoft.com/office/officeart/2005/8/layout/chevron2"/>
    <dgm:cxn modelId="{0FC84B68-622A-4745-90AF-9113C66FE046}" type="presParOf" srcId="{6A625B1F-2D31-482F-89F9-E7304BC83164}" destId="{3D6D5EBE-424B-4606-9CD3-3B758AD3E134}" srcOrd="1" destOrd="0" presId="urn:microsoft.com/office/officeart/2005/8/layout/chevron2"/>
    <dgm:cxn modelId="{0AB3D3A4-FB4F-4FD6-AD99-27CB9FD7EEF8}" type="presParOf" srcId="{ABF02488-75EC-4604-903F-73F65CE6B53C}" destId="{43508DD2-EF05-4331-9DE9-64D35D7FBBD5}" srcOrd="3" destOrd="0" presId="urn:microsoft.com/office/officeart/2005/8/layout/chevron2"/>
    <dgm:cxn modelId="{790D9F31-44AC-4317-94BE-BF64E322473E}" type="presParOf" srcId="{ABF02488-75EC-4604-903F-73F65CE6B53C}" destId="{3D8BA126-F344-4F6F-B4AF-0BAE91891751}" srcOrd="4" destOrd="0" presId="urn:microsoft.com/office/officeart/2005/8/layout/chevron2"/>
    <dgm:cxn modelId="{29834116-C11B-4F8B-AED2-5C7D9814223A}" type="presParOf" srcId="{3D8BA126-F344-4F6F-B4AF-0BAE91891751}" destId="{AC082843-EC6D-4FEE-9F98-8ACEB4501005}" srcOrd="0" destOrd="0" presId="urn:microsoft.com/office/officeart/2005/8/layout/chevron2"/>
    <dgm:cxn modelId="{27CC11E7-735B-4200-BFA6-3B274EC6B151}" type="presParOf" srcId="{3D8BA126-F344-4F6F-B4AF-0BAE91891751}" destId="{5E2001BC-AD77-4C72-8B0C-AF398FED5E0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749A6-B146-45EB-8486-0C163BEC32C4}">
      <dsp:nvSpPr>
        <dsp:cNvPr id="0" name=""/>
        <dsp:cNvSpPr/>
      </dsp:nvSpPr>
      <dsp:spPr>
        <a:xfrm rot="5400000">
          <a:off x="-221313" y="223658"/>
          <a:ext cx="1475421" cy="1032795"/>
        </a:xfrm>
        <a:prstGeom prst="chevron">
          <a:avLst/>
        </a:prstGeom>
        <a:solidFill>
          <a:srgbClr val="580C6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bg1"/>
            </a:solidFill>
          </a:endParaRPr>
        </a:p>
      </dsp:txBody>
      <dsp:txXfrm rot="-5400000">
        <a:off x="1" y="518743"/>
        <a:ext cx="1032795" cy="442626"/>
      </dsp:txXfrm>
    </dsp:sp>
    <dsp:sp modelId="{9945EA37-020C-4DEE-B097-162D06561A01}">
      <dsp:nvSpPr>
        <dsp:cNvPr id="0" name=""/>
        <dsp:cNvSpPr/>
      </dsp:nvSpPr>
      <dsp:spPr>
        <a:xfrm rot="5400000">
          <a:off x="2332410" y="-1297270"/>
          <a:ext cx="959024" cy="3558254"/>
        </a:xfrm>
        <a:prstGeom prst="round2SameRect">
          <a:avLst/>
        </a:prstGeom>
        <a:solidFill>
          <a:srgbClr val="580C6E">
            <a:alpha val="1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endParaRPr lang="zh-CN" altLang="en-US" sz="1900" kern="1200"/>
        </a:p>
        <a:p>
          <a:pPr marL="171450" lvl="1" indent="-171450" algn="l" defTabSz="844550">
            <a:lnSpc>
              <a:spcPct val="90000"/>
            </a:lnSpc>
            <a:spcBef>
              <a:spcPct val="0"/>
            </a:spcBef>
            <a:spcAft>
              <a:spcPct val="15000"/>
            </a:spcAft>
            <a:buChar char="•"/>
          </a:pPr>
          <a:endParaRPr lang="zh-CN" altLang="en-US" sz="1900" kern="1200"/>
        </a:p>
      </dsp:txBody>
      <dsp:txXfrm rot="-5400000">
        <a:off x="1032795" y="49161"/>
        <a:ext cx="3511438" cy="865392"/>
      </dsp:txXfrm>
    </dsp:sp>
    <dsp:sp modelId="{267A558C-FE21-47BE-81F1-F546489D6757}">
      <dsp:nvSpPr>
        <dsp:cNvPr id="0" name=""/>
        <dsp:cNvSpPr/>
      </dsp:nvSpPr>
      <dsp:spPr>
        <a:xfrm rot="5400000">
          <a:off x="-221313" y="1503431"/>
          <a:ext cx="1475421" cy="1032795"/>
        </a:xfrm>
        <a:prstGeom prst="chevron">
          <a:avLst/>
        </a:prstGeom>
        <a:solidFill>
          <a:srgbClr val="580C6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bg1"/>
            </a:solidFill>
          </a:endParaRPr>
        </a:p>
      </dsp:txBody>
      <dsp:txXfrm rot="-5400000">
        <a:off x="1" y="1798516"/>
        <a:ext cx="1032795" cy="442626"/>
      </dsp:txXfrm>
    </dsp:sp>
    <dsp:sp modelId="{3D6D5EBE-424B-4606-9CD3-3B758AD3E134}">
      <dsp:nvSpPr>
        <dsp:cNvPr id="0" name=""/>
        <dsp:cNvSpPr/>
      </dsp:nvSpPr>
      <dsp:spPr>
        <a:xfrm rot="5400000">
          <a:off x="2332410" y="-17497"/>
          <a:ext cx="959024" cy="3558254"/>
        </a:xfrm>
        <a:prstGeom prst="round2SameRect">
          <a:avLst/>
        </a:prstGeom>
        <a:solidFill>
          <a:srgbClr val="580C6E">
            <a:alpha val="1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endParaRPr lang="zh-CN" altLang="en-US" sz="1900" kern="1200"/>
        </a:p>
        <a:p>
          <a:pPr marL="171450" lvl="1" indent="-171450" algn="l" defTabSz="844550">
            <a:lnSpc>
              <a:spcPct val="90000"/>
            </a:lnSpc>
            <a:spcBef>
              <a:spcPct val="0"/>
            </a:spcBef>
            <a:spcAft>
              <a:spcPct val="15000"/>
            </a:spcAft>
            <a:buChar char="•"/>
          </a:pPr>
          <a:endParaRPr lang="zh-CN" altLang="en-US" sz="1900" kern="1200"/>
        </a:p>
      </dsp:txBody>
      <dsp:txXfrm rot="-5400000">
        <a:off x="1032795" y="1328934"/>
        <a:ext cx="3511438" cy="865392"/>
      </dsp:txXfrm>
    </dsp:sp>
    <dsp:sp modelId="{AC082843-EC6D-4FEE-9F98-8ACEB4501005}">
      <dsp:nvSpPr>
        <dsp:cNvPr id="0" name=""/>
        <dsp:cNvSpPr/>
      </dsp:nvSpPr>
      <dsp:spPr>
        <a:xfrm rot="5400000">
          <a:off x="-221313" y="2783204"/>
          <a:ext cx="1475421" cy="1032795"/>
        </a:xfrm>
        <a:prstGeom prst="chevron">
          <a:avLst/>
        </a:prstGeom>
        <a:solidFill>
          <a:srgbClr val="580C6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solidFill>
              <a:schemeClr val="bg1"/>
            </a:solidFill>
          </a:endParaRPr>
        </a:p>
      </dsp:txBody>
      <dsp:txXfrm rot="-5400000">
        <a:off x="1" y="3078289"/>
        <a:ext cx="1032795" cy="442626"/>
      </dsp:txXfrm>
    </dsp:sp>
    <dsp:sp modelId="{5E2001BC-AD77-4C72-8B0C-AF398FED5E08}">
      <dsp:nvSpPr>
        <dsp:cNvPr id="0" name=""/>
        <dsp:cNvSpPr/>
      </dsp:nvSpPr>
      <dsp:spPr>
        <a:xfrm rot="5400000">
          <a:off x="2332410" y="1262276"/>
          <a:ext cx="959024" cy="3558254"/>
        </a:xfrm>
        <a:prstGeom prst="round2SameRect">
          <a:avLst/>
        </a:prstGeom>
        <a:solidFill>
          <a:srgbClr val="580C6E">
            <a:alpha val="1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endParaRPr lang="zh-CN" altLang="en-US" sz="1900" kern="1200"/>
        </a:p>
        <a:p>
          <a:pPr marL="171450" lvl="1" indent="-171450" algn="l" defTabSz="844550">
            <a:lnSpc>
              <a:spcPct val="90000"/>
            </a:lnSpc>
            <a:spcBef>
              <a:spcPct val="0"/>
            </a:spcBef>
            <a:spcAft>
              <a:spcPct val="15000"/>
            </a:spcAft>
            <a:buChar char="•"/>
          </a:pPr>
          <a:endParaRPr lang="zh-CN" altLang="en-US" sz="1900" kern="1200"/>
        </a:p>
      </dsp:txBody>
      <dsp:txXfrm rot="-5400000">
        <a:off x="1032795" y="2608707"/>
        <a:ext cx="3511438" cy="8653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84938-860B-40A8-9DE6-812BAC971F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B2CD-2A9E-4DF6-82E8-63C03AA850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5540DF-3E34-4DB8-9761-D0AD0DBB6A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水生态损害严重</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04DB1EA-3FAC-41CE-A40B-EE2C07A60573}"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kumimoji="0" lang="zh-CN" altLang="en-US" sz="1200" b="0" i="0" u="none" strike="noStrike" kern="1200" cap="none" spc="0" normalizeH="0" baseline="0" noProof="0" smtClean="0">
                <a:ln>
                  <a:noFill/>
                </a:ln>
                <a:solidFill>
                  <a:prstClr val="black">
                    <a:tint val="75000"/>
                  </a:prstClr>
                </a:solidFill>
                <a:effectLst/>
                <a:uLnTx/>
                <a:uFillTx/>
                <a:latin typeface="HelveticaExt-Normal"/>
                <a:ea typeface="OPPOSans B"/>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HelveticaExt-Normal"/>
              <a:ea typeface="OPPOSans B"/>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5C42140-CB71-4442-8529-49571E6351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CC601-7129-4E41-8F55-52C3B7702D05}" type="slidenum">
              <a:rPr lang="zh-CN" altLang="en-US" smtClean="0"/>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C42140-CB71-4442-8529-49571E63512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CC601-7129-4E41-8F55-52C3B7702D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B1EA-3FAC-41CE-A40B-EE2C07A605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fld>
            <a:endParaRPr lang="zh-CN" altLang="en-US"/>
          </a:p>
        </p:txBody>
      </p:sp>
    </p:spTree>
  </p:cSld>
  <p:clrMap bg1="lt1" tx1="dk1" bg2="lt2" tx2="dk2" accent1="accent1" accent2="accent2" accent3="accent3" accent4="accent4" accent5="accent5" accent6="accent6" hlink="hlink" folHlink="folHlink"/>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B1EA-3FAC-41CE-A40B-EE2C07A605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E5D8-6200-46CA-A960-1DA5B550D24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emf"/><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1.xml"/><Relationship Id="rId10" Type="http://schemas.openxmlformats.org/officeDocument/2006/relationships/image" Target="../media/image10.pn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42.png"/><Relationship Id="rId2" Type="http://schemas.microsoft.com/office/2007/relationships/hdphoto" Target="../media/image12.wdp"/><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2.svg"/><Relationship Id="rId7" Type="http://schemas.openxmlformats.org/officeDocument/2006/relationships/image" Target="../media/image17.png"/><Relationship Id="rId6" Type="http://schemas.openxmlformats.org/officeDocument/2006/relationships/image" Target="../media/image1.svg"/><Relationship Id="rId5" Type="http://schemas.openxmlformats.org/officeDocument/2006/relationships/image" Target="../media/image16.png"/><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9" Type="http://schemas.openxmlformats.org/officeDocument/2006/relationships/notesSlide" Target="../notesSlides/notesSlide2.xml"/><Relationship Id="rId18" Type="http://schemas.openxmlformats.org/officeDocument/2006/relationships/slideLayout" Target="../slideLayouts/slideLayout12.xml"/><Relationship Id="rId17" Type="http://schemas.openxmlformats.org/officeDocument/2006/relationships/image" Target="../media/image6.svg"/><Relationship Id="rId16" Type="http://schemas.openxmlformats.org/officeDocument/2006/relationships/image" Target="../media/image22.png"/><Relationship Id="rId15" Type="http://schemas.openxmlformats.org/officeDocument/2006/relationships/image" Target="../media/image5.svg"/><Relationship Id="rId14"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4.svg"/><Relationship Id="rId11" Type="http://schemas.openxmlformats.org/officeDocument/2006/relationships/image" Target="../media/image19.png"/><Relationship Id="rId10" Type="http://schemas.openxmlformats.org/officeDocument/2006/relationships/image" Target="../media/image3.svg"/><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microsoft.com/office/2007/relationships/hdphoto" Target="../media/image24.wdp"/><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microsoft.com/office/2007/relationships/hdphoto" Target="../media/image12.wdp"/><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7.svg"/><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9" Type="http://schemas.openxmlformats.org/officeDocument/2006/relationships/image" Target="../media/image32.jpeg"/><Relationship Id="rId8" Type="http://schemas.openxmlformats.org/officeDocument/2006/relationships/image" Target="../media/image10.svg"/><Relationship Id="rId7" Type="http://schemas.openxmlformats.org/officeDocument/2006/relationships/image" Target="../media/image31.png"/><Relationship Id="rId6" Type="http://schemas.openxmlformats.org/officeDocument/2006/relationships/image" Target="../media/image9.svg"/><Relationship Id="rId5" Type="http://schemas.openxmlformats.org/officeDocument/2006/relationships/image" Target="../media/image30.png"/><Relationship Id="rId4" Type="http://schemas.openxmlformats.org/officeDocument/2006/relationships/image" Target="../media/image29.jpeg"/><Relationship Id="rId3" Type="http://schemas.microsoft.com/office/2007/relationships/hdphoto" Target="../media/image12.wdp"/><Relationship Id="rId2" Type="http://schemas.openxmlformats.org/officeDocument/2006/relationships/image" Target="../media/image11.png"/><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image" Target="../media/image34.jpeg"/><Relationship Id="rId10" Type="http://schemas.openxmlformats.org/officeDocument/2006/relationships/image" Target="../media/image33.jpeg"/><Relationship Id="rId1" Type="http://schemas.openxmlformats.org/officeDocument/2006/relationships/image" Target="../media/image28.jpeg"/></Relationships>
</file>

<file path=ppt/slides/_rels/slide7.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11.svg"/><Relationship Id="rId7" Type="http://schemas.openxmlformats.org/officeDocument/2006/relationships/image" Target="../media/image36.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4" Type="http://schemas.openxmlformats.org/officeDocument/2006/relationships/notesSlide" Target="../notesSlides/notesSlide5.xml"/><Relationship Id="rId13" Type="http://schemas.openxmlformats.org/officeDocument/2006/relationships/slideLayout" Target="../slideLayouts/slideLayout12.xml"/><Relationship Id="rId12" Type="http://schemas.microsoft.com/office/2007/relationships/hdphoto" Target="../media/image12.wdp"/><Relationship Id="rId11" Type="http://schemas.openxmlformats.org/officeDocument/2006/relationships/image" Target="../media/image11.png"/><Relationship Id="rId10" Type="http://schemas.openxmlformats.org/officeDocument/2006/relationships/image" Target="../media/image12.svg"/><Relationship Id="rId1" Type="http://schemas.openxmlformats.org/officeDocument/2006/relationships/image" Target="../media/image35.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 Type="http://schemas.microsoft.com/office/2007/relationships/hdphoto" Target="../media/image12.wdp"/><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microsoft.com/office/2007/relationships/hdphoto" Target="../media/image12.wdp"/><Relationship Id="rId3" Type="http://schemas.openxmlformats.org/officeDocument/2006/relationships/image" Target="../media/image11.png"/><Relationship Id="rId2" Type="http://schemas.openxmlformats.org/officeDocument/2006/relationships/image" Target="../media/image41.jpe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4134888" y="4059851"/>
            <a:ext cx="1807675" cy="338554"/>
            <a:chOff x="4408975" y="3969165"/>
            <a:chExt cx="1807675" cy="338554"/>
          </a:xfrm>
        </p:grpSpPr>
        <p:grpSp>
          <p:nvGrpSpPr>
            <p:cNvPr id="42" name="组合 41"/>
            <p:cNvGrpSpPr/>
            <p:nvPr/>
          </p:nvGrpSpPr>
          <p:grpSpPr>
            <a:xfrm>
              <a:off x="4408975" y="3971205"/>
              <a:ext cx="334475" cy="334475"/>
              <a:chOff x="4408975" y="3968750"/>
              <a:chExt cx="334475" cy="334475"/>
            </a:xfrm>
          </p:grpSpPr>
          <p:sp>
            <p:nvSpPr>
              <p:cNvPr id="39" name="椭圆 38"/>
              <p:cNvSpPr/>
              <p:nvPr/>
            </p:nvSpPr>
            <p:spPr>
              <a:xfrm>
                <a:off x="4408975" y="3968750"/>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41" name="图片 40"/>
              <p:cNvPicPr>
                <a:picLocks noChangeAspect="1"/>
              </p:cNvPicPr>
              <p:nvPr/>
            </p:nvPicPr>
            <p:blipFill>
              <a:blip r:embed="rId1"/>
              <a:stretch>
                <a:fillRect/>
              </a:stretch>
            </p:blipFill>
            <p:spPr>
              <a:xfrm>
                <a:off x="4488687" y="4048462"/>
                <a:ext cx="175050" cy="175050"/>
              </a:xfrm>
              <a:prstGeom prst="rect">
                <a:avLst/>
              </a:prstGeom>
            </p:spPr>
          </p:pic>
        </p:grpSp>
        <p:sp>
          <p:nvSpPr>
            <p:cNvPr id="43" name="文本框 42"/>
            <p:cNvSpPr txBox="1"/>
            <p:nvPr/>
          </p:nvSpPr>
          <p:spPr>
            <a:xfrm>
              <a:off x="4743449" y="3969165"/>
              <a:ext cx="1473201"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汇报人：</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grpSp>
        <p:nvGrpSpPr>
          <p:cNvPr id="53" name="组合 52"/>
          <p:cNvGrpSpPr/>
          <p:nvPr/>
        </p:nvGrpSpPr>
        <p:grpSpPr>
          <a:xfrm>
            <a:off x="6249439" y="4059851"/>
            <a:ext cx="1992067" cy="338554"/>
            <a:chOff x="6249439" y="3970951"/>
            <a:chExt cx="1992067" cy="338554"/>
          </a:xfrm>
        </p:grpSpPr>
        <p:grpSp>
          <p:nvGrpSpPr>
            <p:cNvPr id="45" name="组合 44"/>
            <p:cNvGrpSpPr/>
            <p:nvPr/>
          </p:nvGrpSpPr>
          <p:grpSpPr>
            <a:xfrm>
              <a:off x="6249439" y="3970951"/>
              <a:ext cx="1992067" cy="338554"/>
              <a:chOff x="4408975" y="3969165"/>
              <a:chExt cx="1992067" cy="338554"/>
            </a:xfrm>
          </p:grpSpPr>
          <p:sp>
            <p:nvSpPr>
              <p:cNvPr id="48" name="椭圆 47"/>
              <p:cNvSpPr/>
              <p:nvPr/>
            </p:nvSpPr>
            <p:spPr>
              <a:xfrm>
                <a:off x="4408975" y="3971205"/>
                <a:ext cx="334475" cy="334475"/>
              </a:xfrm>
              <a:prstGeom prst="ellipse">
                <a:avLst/>
              </a:prstGeom>
              <a:solidFill>
                <a:srgbClr val="703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47" name="文本框 46"/>
              <p:cNvSpPr txBox="1"/>
              <p:nvPr/>
            </p:nvSpPr>
            <p:spPr>
              <a:xfrm>
                <a:off x="4743449" y="3969165"/>
                <a:ext cx="165759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指导教师：</a:t>
                </a:r>
                <a:r>
                  <a:rPr kumimoji="0" lang="en-US" altLang="zh-CN"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rPr>
                  <a:t>XXX</a:t>
                </a:r>
                <a:endParaRPr kumimoji="0" lang="zh-CN" altLang="en-US" sz="16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pic>
          <p:nvPicPr>
            <p:cNvPr id="52" name="图片 51"/>
            <p:cNvPicPr>
              <a:picLocks noChangeAspect="1"/>
            </p:cNvPicPr>
            <p:nvPr/>
          </p:nvPicPr>
          <p:blipFill>
            <a:blip r:embed="rId2"/>
            <a:stretch>
              <a:fillRect/>
            </a:stretch>
          </p:blipFill>
          <p:spPr>
            <a:xfrm>
              <a:off x="6324887" y="4052703"/>
              <a:ext cx="178791" cy="178791"/>
            </a:xfrm>
            <a:prstGeom prst="rect">
              <a:avLst/>
            </a:prstGeom>
          </p:spPr>
        </p:pic>
      </p:grpSp>
      <p:pic>
        <p:nvPicPr>
          <p:cNvPr id="30" name="图片 29"/>
          <p:cNvPicPr>
            <a:picLocks noChangeAspect="1"/>
          </p:cNvPicPr>
          <p:nvPr/>
        </p:nvPicPr>
        <p:blipFill rotWithShape="1">
          <a:blip r:embed="rId3"/>
          <a:srcRect l="61801" t="11925" r="6542" b="12477"/>
          <a:stretch>
            <a:fillRect/>
          </a:stretch>
        </p:blipFill>
        <p:spPr>
          <a:xfrm>
            <a:off x="1524498" y="4141603"/>
            <a:ext cx="2065020" cy="1951990"/>
          </a:xfrm>
          <a:prstGeom prst="rect">
            <a:avLst/>
          </a:prstGeom>
        </p:spPr>
      </p:pic>
      <p:pic>
        <p:nvPicPr>
          <p:cNvPr id="31" name="图片 30" descr="建筑前的草地上有房子&#10;&#10;描述已自动生成"/>
          <p:cNvPicPr>
            <a:picLocks noChangeAspect="1"/>
          </p:cNvPicPr>
          <p:nvPr/>
        </p:nvPicPr>
        <p:blipFill>
          <a:blip r:embed="rId4"/>
          <a:stretch>
            <a:fillRect/>
          </a:stretch>
        </p:blipFill>
        <p:spPr>
          <a:xfrm>
            <a:off x="0" y="0"/>
            <a:ext cx="12192001" cy="6858000"/>
          </a:xfrm>
          <a:prstGeom prst="rect">
            <a:avLst/>
          </a:prstGeom>
        </p:spPr>
      </p:pic>
      <p:sp>
        <p:nvSpPr>
          <p:cNvPr id="57" name="矩形 56"/>
          <p:cNvSpPr/>
          <p:nvPr/>
        </p:nvSpPr>
        <p:spPr>
          <a:xfrm>
            <a:off x="-3704" y="0"/>
            <a:ext cx="12195699"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37" name="文本框 36"/>
          <p:cNvSpPr txBox="1"/>
          <p:nvPr/>
        </p:nvSpPr>
        <p:spPr>
          <a:xfrm>
            <a:off x="712520" y="445006"/>
            <a:ext cx="10247709" cy="830997"/>
          </a:xfrm>
          <a:prstGeom prst="rect">
            <a:avLst/>
          </a:prstGeom>
          <a:noFill/>
        </p:spPr>
        <p:txBody>
          <a:bodyPr wrap="square" rtlCol="0">
            <a:spAutoFit/>
          </a:bodyPr>
          <a:lstStyle/>
          <a:p>
            <a:pPr lvl="0" algn="ctr">
              <a:defRPr/>
            </a:pPr>
            <a:r>
              <a:rPr lang="zh-CN" altLang="en-US" sz="4800" dirty="0">
                <a:solidFill>
                  <a:prstClr val="black">
                    <a:lumMod val="75000"/>
                    <a:lumOff val="25000"/>
                  </a:prstClr>
                </a:solidFill>
                <a:latin typeface="思源黑体 CN Medium" panose="020B0600000000000000" pitchFamily="34" charset="-122"/>
                <a:ea typeface="思源黑体 CN Medium" panose="020B0600000000000000" pitchFamily="34" charset="-122"/>
              </a:rPr>
              <a:t>版权说明</a:t>
            </a:r>
            <a:endPar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endParaRPr>
          </a:p>
        </p:txBody>
      </p:sp>
      <p:pic>
        <p:nvPicPr>
          <p:cNvPr id="73" name="图片 72"/>
          <p:cNvPicPr>
            <a:picLocks noChangeAspect="1"/>
          </p:cNvPicPr>
          <p:nvPr/>
        </p:nvPicPr>
        <p:blipFill rotWithShape="1">
          <a:blip r:embed="rId3"/>
          <a:srcRect l="61801" t="11925" r="6542" b="12477"/>
          <a:stretch>
            <a:fillRect/>
          </a:stretch>
        </p:blipFill>
        <p:spPr>
          <a:xfrm>
            <a:off x="944605" y="4521776"/>
            <a:ext cx="2065020" cy="1951990"/>
          </a:xfrm>
          <a:prstGeom prst="rect">
            <a:avLst/>
          </a:prstGeom>
        </p:spPr>
      </p:pic>
      <p:sp>
        <p:nvSpPr>
          <p:cNvPr id="74" name="文本框 73"/>
          <p:cNvSpPr txBox="1"/>
          <p:nvPr/>
        </p:nvSpPr>
        <p:spPr>
          <a:xfrm>
            <a:off x="1690687" y="3158505"/>
            <a:ext cx="8810625" cy="521970"/>
          </a:xfrm>
          <a:prstGeom prst="rect">
            <a:avLst/>
          </a:prstGeom>
          <a:noFill/>
        </p:spPr>
        <p:txBody>
          <a:bodyPr wrap="none" rtlCol="0">
            <a:spAutoFit/>
          </a:bodyPr>
          <a:lstStyle/>
          <a:p>
            <a:r>
              <a:rPr kumimoji="1" lang="zh-CN" altLang="en-US" sz="2800" b="1" dirty="0">
                <a:latin typeface="华文仿宋" panose="02010600040101010101" pitchFamily="2" charset="-122"/>
                <a:ea typeface="华文仿宋" panose="02010600040101010101" pitchFamily="2" charset="-122"/>
                <a:cs typeface="华文仿宋" panose="02010600040101010101" pitchFamily="2" charset="-122"/>
              </a:rPr>
              <a:t>关注清华大学学术之路工作室，走上学术科研</a:t>
            </a:r>
            <a:r>
              <a:rPr kumimoji="1" lang="en-US" altLang="zh-CN" sz="2800" b="1" dirty="0">
                <a:latin typeface="华文仿宋" panose="02010600040101010101" pitchFamily="2" charset="-122"/>
                <a:ea typeface="华文仿宋" panose="02010600040101010101" pitchFamily="2" charset="-122"/>
                <a:cs typeface="华文仿宋" panose="02010600040101010101" pitchFamily="2" charset="-122"/>
              </a:rPr>
              <a:t>Up</a:t>
            </a:r>
            <a:r>
              <a:rPr kumimoji="1" lang="zh-CN" altLang="en-US" sz="2800" b="1" dirty="0">
                <a:latin typeface="华文仿宋" panose="02010600040101010101" pitchFamily="2" charset="-122"/>
                <a:ea typeface="华文仿宋" panose="02010600040101010101" pitchFamily="2" charset="-122"/>
                <a:cs typeface="华文仿宋" panose="02010600040101010101" pitchFamily="2" charset="-122"/>
              </a:rPr>
              <a:t>之路！</a:t>
            </a:r>
            <a:endParaRPr kumimoji="1" lang="zh-CN" altLang="en-US" sz="2800" b="1" dirty="0">
              <a:latin typeface="华文仿宋" panose="02010600040101010101" pitchFamily="2" charset="-122"/>
              <a:ea typeface="华文仿宋" panose="02010600040101010101" pitchFamily="2" charset="-122"/>
              <a:cs typeface="华文仿宋" panose="02010600040101010101" pitchFamily="2" charset="-122"/>
            </a:endParaRPr>
          </a:p>
        </p:txBody>
      </p:sp>
      <p:sp>
        <p:nvSpPr>
          <p:cNvPr id="75" name="文本框 74"/>
          <p:cNvSpPr txBox="1"/>
          <p:nvPr/>
        </p:nvSpPr>
        <p:spPr>
          <a:xfrm>
            <a:off x="968735" y="3838398"/>
            <a:ext cx="2016760" cy="645160"/>
          </a:xfrm>
          <a:prstGeom prst="rect">
            <a:avLst/>
          </a:prstGeom>
          <a:noFill/>
        </p:spPr>
        <p:txBody>
          <a:bodyPr wrap="none" rtlCol="0">
            <a:spAutoFit/>
          </a:bodyPr>
          <a:lstStyle/>
          <a:p>
            <a:pPr algn="ctr"/>
            <a:r>
              <a:rPr kumimoji="1" lang="zh-CN" altLang="en-US" b="1" dirty="0">
                <a:latin typeface="华文仿宋" panose="02010600040101010101" pitchFamily="2" charset="-122"/>
                <a:ea typeface="华文仿宋" panose="02010600040101010101" pitchFamily="2" charset="-122"/>
              </a:rPr>
              <a:t>公众号二维码：</a:t>
            </a:r>
            <a:endParaRPr kumimoji="1" lang="zh-CN" altLang="en-US" b="1" dirty="0">
              <a:latin typeface="华文仿宋" panose="02010600040101010101" pitchFamily="2" charset="-122"/>
              <a:ea typeface="华文仿宋" panose="02010600040101010101" pitchFamily="2" charset="-122"/>
            </a:endParaRPr>
          </a:p>
          <a:p>
            <a:r>
              <a:rPr kumimoji="1" lang="zh-CN" altLang="en-US" b="1" dirty="0">
                <a:latin typeface="华文仿宋" panose="02010600040101010101" pitchFamily="2" charset="-122"/>
                <a:ea typeface="华文仿宋" panose="02010600040101010101" pitchFamily="2" charset="-122"/>
              </a:rPr>
              <a:t>更多信息即可获取</a:t>
            </a:r>
            <a:endParaRPr kumimoji="1" lang="zh-CN" altLang="en-US" sz="1600" b="1" dirty="0">
              <a:latin typeface="华文仿宋" panose="02010600040101010101" pitchFamily="2" charset="-122"/>
              <a:ea typeface="华文仿宋" panose="02010600040101010101" pitchFamily="2" charset="-122"/>
            </a:endParaRPr>
          </a:p>
        </p:txBody>
      </p:sp>
      <p:pic>
        <p:nvPicPr>
          <p:cNvPr id="76" name="图片 75"/>
          <p:cNvPicPr>
            <a:picLocks noChangeAspect="1"/>
          </p:cNvPicPr>
          <p:nvPr/>
        </p:nvPicPr>
        <p:blipFill rotWithShape="1">
          <a:blip r:embed="rId5"/>
          <a:srcRect b="5224"/>
          <a:stretch>
            <a:fillRect/>
          </a:stretch>
        </p:blipFill>
        <p:spPr>
          <a:xfrm>
            <a:off x="5703295" y="4401126"/>
            <a:ext cx="2216785" cy="2242185"/>
          </a:xfrm>
          <a:prstGeom prst="rect">
            <a:avLst/>
          </a:prstGeom>
        </p:spPr>
      </p:pic>
      <p:sp>
        <p:nvSpPr>
          <p:cNvPr id="77" name="文本框 76"/>
          <p:cNvSpPr txBox="1"/>
          <p:nvPr/>
        </p:nvSpPr>
        <p:spPr>
          <a:xfrm>
            <a:off x="3477524" y="3876501"/>
            <a:ext cx="7597236" cy="368300"/>
          </a:xfrm>
          <a:prstGeom prst="rect">
            <a:avLst/>
          </a:prstGeom>
          <a:noFill/>
        </p:spPr>
        <p:txBody>
          <a:bodyPr wrap="square" rtlCol="0">
            <a:spAutoFit/>
          </a:bodyPr>
          <a:lstStyle/>
          <a:p>
            <a:pPr algn="l">
              <a:buClrTx/>
              <a:buSzTx/>
              <a:buFontTx/>
            </a:pPr>
            <a:r>
              <a:rPr kumimoji="1" lang="zh-CN" altLang="en-US" b="1" dirty="0">
                <a:latin typeface="华文仿宋" panose="02010600040101010101" pitchFamily="2" charset="-122"/>
                <a:ea typeface="华文仿宋" panose="02010600040101010101" pitchFamily="2" charset="-122"/>
              </a:rPr>
              <a:t>也可在水木汇小程序内点击学术之路</a:t>
            </a:r>
            <a:r>
              <a:rPr kumimoji="1" lang="zh-CN" altLang="en-US" b="1" dirty="0">
                <a:latin typeface="华文仿宋" panose="02010600040101010101" pitchFamily="2" charset="-122"/>
                <a:ea typeface="华文仿宋" panose="02010600040101010101" pitchFamily="2" charset="-122"/>
                <a:sym typeface="+mn-ea"/>
              </a:rPr>
              <a:t>版</a:t>
            </a:r>
            <a:r>
              <a:rPr kumimoji="1" lang="zh-CN" altLang="en-US" b="1" dirty="0">
                <a:latin typeface="华文仿宋" panose="02010600040101010101" pitchFamily="2" charset="-122"/>
                <a:ea typeface="华文仿宋" panose="02010600040101010101" pitchFamily="2" charset="-122"/>
              </a:rPr>
              <a:t>块，预约更多金牌讲师独家开课哦！</a:t>
            </a:r>
            <a:endParaRPr kumimoji="1" lang="zh-CN" altLang="en-US" b="1" dirty="0">
              <a:latin typeface="华文仿宋" panose="02010600040101010101" pitchFamily="2" charset="-122"/>
              <a:ea typeface="华文仿宋" panose="02010600040101010101" pitchFamily="2" charset="-122"/>
            </a:endParaRPr>
          </a:p>
        </p:txBody>
      </p:sp>
      <p:sp>
        <p:nvSpPr>
          <p:cNvPr id="78" name="矩形 77"/>
          <p:cNvSpPr/>
          <p:nvPr/>
        </p:nvSpPr>
        <p:spPr>
          <a:xfrm>
            <a:off x="6112814" y="6022868"/>
            <a:ext cx="471099" cy="6178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79" name="组合 78"/>
          <p:cNvGrpSpPr/>
          <p:nvPr/>
        </p:nvGrpSpPr>
        <p:grpSpPr>
          <a:xfrm>
            <a:off x="8294095" y="4388426"/>
            <a:ext cx="2781935" cy="2254885"/>
            <a:chOff x="13095" y="6002"/>
            <a:chExt cx="4381" cy="3551"/>
          </a:xfrm>
        </p:grpSpPr>
        <p:pic>
          <p:nvPicPr>
            <p:cNvPr id="80" name="图片 79"/>
            <p:cNvPicPr>
              <a:picLocks noChangeAspect="1"/>
            </p:cNvPicPr>
            <p:nvPr/>
          </p:nvPicPr>
          <p:blipFill>
            <a:blip r:embed="rId6"/>
            <a:stretch>
              <a:fillRect/>
            </a:stretch>
          </p:blipFill>
          <p:spPr>
            <a:xfrm>
              <a:off x="15193" y="7788"/>
              <a:ext cx="2283" cy="1765"/>
            </a:xfrm>
            <a:prstGeom prst="rect">
              <a:avLst/>
            </a:prstGeom>
          </p:spPr>
        </p:pic>
        <p:pic>
          <p:nvPicPr>
            <p:cNvPr id="81" name="图片 80"/>
            <p:cNvPicPr>
              <a:picLocks noChangeAspect="1"/>
            </p:cNvPicPr>
            <p:nvPr/>
          </p:nvPicPr>
          <p:blipFill>
            <a:blip r:embed="rId7"/>
            <a:stretch>
              <a:fillRect/>
            </a:stretch>
          </p:blipFill>
          <p:spPr>
            <a:xfrm>
              <a:off x="15193" y="6002"/>
              <a:ext cx="2281" cy="1928"/>
            </a:xfrm>
            <a:prstGeom prst="rect">
              <a:avLst/>
            </a:prstGeom>
          </p:spPr>
        </p:pic>
        <p:pic>
          <p:nvPicPr>
            <p:cNvPr id="82" name="图片 81"/>
            <p:cNvPicPr>
              <a:picLocks noChangeAspect="1"/>
            </p:cNvPicPr>
            <p:nvPr/>
          </p:nvPicPr>
          <p:blipFill>
            <a:blip r:embed="rId8"/>
            <a:stretch>
              <a:fillRect/>
            </a:stretch>
          </p:blipFill>
          <p:spPr>
            <a:xfrm>
              <a:off x="13095" y="6002"/>
              <a:ext cx="2188" cy="2077"/>
            </a:xfrm>
            <a:prstGeom prst="rect">
              <a:avLst/>
            </a:prstGeom>
          </p:spPr>
        </p:pic>
        <p:pic>
          <p:nvPicPr>
            <p:cNvPr id="83" name="图片 82"/>
            <p:cNvPicPr>
              <a:picLocks noChangeAspect="1"/>
            </p:cNvPicPr>
            <p:nvPr/>
          </p:nvPicPr>
          <p:blipFill>
            <a:blip r:embed="rId9"/>
            <a:stretch>
              <a:fillRect/>
            </a:stretch>
          </p:blipFill>
          <p:spPr>
            <a:xfrm>
              <a:off x="13095" y="8004"/>
              <a:ext cx="2178" cy="1549"/>
            </a:xfrm>
            <a:prstGeom prst="rect">
              <a:avLst/>
            </a:prstGeom>
          </p:spPr>
        </p:pic>
      </p:grpSp>
      <p:pic>
        <p:nvPicPr>
          <p:cNvPr id="84" name="图片 83"/>
          <p:cNvPicPr>
            <a:picLocks noChangeAspect="1"/>
          </p:cNvPicPr>
          <p:nvPr/>
        </p:nvPicPr>
        <p:blipFill>
          <a:blip r:embed="rId10"/>
          <a:stretch>
            <a:fillRect/>
          </a:stretch>
        </p:blipFill>
        <p:spPr>
          <a:xfrm>
            <a:off x="3497305" y="4572576"/>
            <a:ext cx="1831975" cy="1831975"/>
          </a:xfrm>
          <a:prstGeom prst="rect">
            <a:avLst/>
          </a:prstGeom>
        </p:spPr>
      </p:pic>
      <p:sp>
        <p:nvSpPr>
          <p:cNvPr id="85" name="文本框 84"/>
          <p:cNvSpPr txBox="1"/>
          <p:nvPr/>
        </p:nvSpPr>
        <p:spPr>
          <a:xfrm>
            <a:off x="2142114" y="1475281"/>
            <a:ext cx="7904059" cy="83760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本</a:t>
            </a:r>
            <a:r>
              <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rPr>
              <a:t>PPT</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模板由</a:t>
            </a:r>
            <a:r>
              <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rPr>
              <a:t>THU</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学术之路工作室联系制作，部分图片来自于清华视觉资源库。</a:t>
            </a:r>
            <a:endPar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endParaRPr>
          </a:p>
          <a:p>
            <a:pPr marL="285750" indent="-285750">
              <a:lnSpc>
                <a:spcPct val="150000"/>
              </a:lnSpc>
              <a:buFont typeface="Wingdings" panose="05000000000000000000" pitchFamily="2" charset="2"/>
              <a:buChar char="l"/>
            </a:pP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本</a:t>
            </a:r>
            <a:r>
              <a:rPr kumimoji="1" lang="en-GB" altLang="zh-CN" sz="1600" b="1" dirty="0">
                <a:solidFill>
                  <a:schemeClr val="tx1">
                    <a:lumMod val="50000"/>
                    <a:lumOff val="50000"/>
                  </a:schemeClr>
                </a:solidFill>
                <a:latin typeface="华文仿宋" panose="02010600040101010101" pitchFamily="2" charset="-122"/>
                <a:ea typeface="华文仿宋" panose="02010600040101010101" pitchFamily="2" charset="-122"/>
              </a:rPr>
              <a:t>PPT</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模板不能用于商业用途，</a:t>
            </a:r>
            <a:r>
              <a:rPr kumimoji="1" lang="en-US" altLang="zh-CN" sz="1600" b="1" dirty="0">
                <a:solidFill>
                  <a:schemeClr val="tx1">
                    <a:lumMod val="50000"/>
                    <a:lumOff val="50000"/>
                  </a:schemeClr>
                </a:solidFill>
                <a:latin typeface="华文仿宋" panose="02010600040101010101" pitchFamily="2" charset="-122"/>
                <a:ea typeface="华文仿宋" panose="02010600040101010101" pitchFamily="2" charset="-122"/>
              </a:rPr>
              <a:t> THU</a:t>
            </a:r>
            <a:r>
              <a:rPr kumimoji="1" lang="zh-CN" altLang="en-US" sz="1600" b="1" dirty="0">
                <a:solidFill>
                  <a:schemeClr val="tx1">
                    <a:lumMod val="50000"/>
                    <a:lumOff val="50000"/>
                  </a:schemeClr>
                </a:solidFill>
                <a:latin typeface="华文仿宋" panose="02010600040101010101" pitchFamily="2" charset="-122"/>
                <a:ea typeface="华文仿宋" panose="02010600040101010101" pitchFamily="2" charset="-122"/>
              </a:rPr>
              <a:t>学术之路工作室保留追究责任的权利</a:t>
            </a:r>
            <a:r>
              <a:rPr kumimoji="1" lang="zh-CN" altLang="en-US" b="1" dirty="0">
                <a:solidFill>
                  <a:schemeClr val="tx1">
                    <a:lumMod val="50000"/>
                    <a:lumOff val="50000"/>
                  </a:schemeClr>
                </a:solidFill>
                <a:latin typeface="华文仿宋" panose="02010600040101010101" pitchFamily="2" charset="-122"/>
                <a:ea typeface="华文仿宋" panose="02010600040101010101" pitchFamily="2" charset="-122"/>
              </a:rPr>
              <a:t>！</a:t>
            </a:r>
            <a:endParaRPr kumimoji="1" lang="zh-CN" altLang="en-US" b="1" dirty="0">
              <a:solidFill>
                <a:schemeClr val="tx1">
                  <a:lumMod val="50000"/>
                  <a:lumOff val="50000"/>
                </a:schemeClr>
              </a:solidFill>
              <a:latin typeface="华文仿宋" panose="02010600040101010101" pitchFamily="2" charset="-122"/>
              <a:ea typeface="华文仿宋" panose="02010600040101010101" pitchFamily="2" charset="-122"/>
            </a:endParaRPr>
          </a:p>
        </p:txBody>
      </p:sp>
      <p:sp>
        <p:nvSpPr>
          <p:cNvPr id="2" name="文本框 1"/>
          <p:cNvSpPr txBox="1"/>
          <p:nvPr/>
        </p:nvSpPr>
        <p:spPr>
          <a:xfrm>
            <a:off x="3253026" y="2450240"/>
            <a:ext cx="5166695" cy="584775"/>
          </a:xfrm>
          <a:prstGeom prst="rect">
            <a:avLst/>
          </a:prstGeom>
          <a:noFill/>
        </p:spPr>
        <p:txBody>
          <a:bodyPr wrap="square" rtlCol="0">
            <a:spAutoFit/>
          </a:bodyPr>
          <a:lstStyle/>
          <a:p>
            <a:pPr algn="ctr"/>
            <a:r>
              <a:rPr kumimoji="1" lang="zh-CN" altLang="en-US" sz="1600" b="1" dirty="0">
                <a:latin typeface="华文仿宋" panose="02010600040101010101" pitchFamily="2" charset="-122"/>
                <a:ea typeface="华文仿宋" panose="02010600040101010101" pitchFamily="2" charset="-122"/>
              </a:rPr>
              <a:t>如有问题，请联系我们！</a:t>
            </a:r>
            <a:endParaRPr kumimoji="1" lang="en-US" altLang="zh-CN" sz="1600" b="1" dirty="0">
              <a:latin typeface="华文仿宋" panose="02010600040101010101" pitchFamily="2" charset="-122"/>
              <a:ea typeface="华文仿宋" panose="02010600040101010101" pitchFamily="2" charset="-122"/>
            </a:endParaRPr>
          </a:p>
          <a:p>
            <a:pPr algn="ctr"/>
            <a:r>
              <a:rPr kumimoji="1" lang="zh-CN" altLang="en-US" sz="1600" b="1" dirty="0">
                <a:latin typeface="华文仿宋" panose="02010600040101010101" pitchFamily="2" charset="-122"/>
                <a:ea typeface="华文仿宋" panose="02010600040101010101" pitchFamily="2" charset="-122"/>
              </a:rPr>
              <a:t>联系方式：</a:t>
            </a:r>
            <a:r>
              <a:rPr kumimoji="1" lang="en-US" altLang="zh-CN" sz="1600" b="1" dirty="0">
                <a:latin typeface="Times New Roman" panose="02020603050405020304" charset="0"/>
                <a:ea typeface="华文仿宋" panose="02010600040101010101" pitchFamily="2" charset="-122"/>
                <a:cs typeface="Times New Roman" panose="02020603050405020304" charset="0"/>
              </a:rPr>
              <a:t>thuxszlgzs@163.com</a:t>
            </a:r>
            <a:endParaRPr kumimoji="1" lang="zh-CN" altLang="en-US" sz="1600" b="1" dirty="0">
              <a:latin typeface="Times New Roman" panose="02020603050405020304" charset="0"/>
              <a:ea typeface="华文仿宋" panose="02010600040101010101" pitchFamily="2" charset="-122"/>
              <a:cs typeface="Times New Roman" panose="02020603050405020304" charset="0"/>
            </a:endParaRPr>
          </a:p>
        </p:txBody>
      </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344">
        <p159:morph option="byObject"/>
      </p:transition>
    </mc:Choice>
    <mc:Fallback>
      <p:transition spd="slow" advTm="4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rot="5400000">
            <a:off x="-2485415" y="2485419"/>
            <a:ext cx="6858000" cy="1887166"/>
          </a:xfrm>
          <a:prstGeom prst="rect">
            <a:avLst/>
          </a:prstGeom>
          <a:gradFill flip="none" rotWithShape="1">
            <a:gsLst>
              <a:gs pos="100000">
                <a:srgbClr val="8F1E65"/>
              </a:gs>
              <a:gs pos="90000">
                <a:srgbClr val="72156A"/>
              </a:gs>
              <a:gs pos="74000">
                <a:srgbClr val="580C6E"/>
              </a:gs>
              <a:gs pos="100000">
                <a:srgbClr val="AC276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0" name="图片 169"/>
          <p:cNvPicPr>
            <a:picLocks noChangeAspect="1"/>
          </p:cNvPicPr>
          <p:nvPr/>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87002" y="338387"/>
            <a:ext cx="1311701" cy="1325314"/>
          </a:xfrm>
          <a:prstGeom prst="rect">
            <a:avLst/>
          </a:prstGeom>
        </p:spPr>
      </p:pic>
      <p:sp>
        <p:nvSpPr>
          <p:cNvPr id="7" name="矩形: 圆角 6"/>
          <p:cNvSpPr/>
          <p:nvPr/>
        </p:nvSpPr>
        <p:spPr>
          <a:xfrm>
            <a:off x="149698" y="5668935"/>
            <a:ext cx="1611053" cy="4515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170"/>
          <p:cNvSpPr txBox="1"/>
          <p:nvPr/>
        </p:nvSpPr>
        <p:spPr>
          <a:xfrm>
            <a:off x="227220" y="2164037"/>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研究背景</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72" name="文本框 171"/>
          <p:cNvSpPr txBox="1"/>
          <p:nvPr/>
        </p:nvSpPr>
        <p:spPr>
          <a:xfrm>
            <a:off x="227220" y="3933463"/>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研究结论</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73" name="文本框 172"/>
          <p:cNvSpPr txBox="1"/>
          <p:nvPr/>
        </p:nvSpPr>
        <p:spPr>
          <a:xfrm>
            <a:off x="227220" y="4818176"/>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参考文献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74" name="文本框 173"/>
          <p:cNvSpPr txBox="1"/>
          <p:nvPr/>
        </p:nvSpPr>
        <p:spPr>
          <a:xfrm>
            <a:off x="227220" y="5702888"/>
            <a:ext cx="1464081" cy="411809"/>
          </a:xfrm>
          <a:prstGeom prst="rect">
            <a:avLst/>
          </a:prstGeom>
          <a:noFill/>
        </p:spPr>
        <p:txBody>
          <a:bodyPr wrap="square" rtlCol="0">
            <a:spAutoFit/>
          </a:bodyPr>
          <a:lstStyle/>
          <a:p>
            <a:r>
              <a:rPr lang="zh-CN" altLang="en-US" sz="2000" b="1" dirty="0">
                <a:solidFill>
                  <a:srgbClr val="580C6E"/>
                </a:solidFill>
                <a:latin typeface="思源黑体 CN Bold" panose="020B0800000000000000" pitchFamily="34" charset="-122"/>
                <a:ea typeface="思源黑体 CN Bold" panose="020B0800000000000000" pitchFamily="34" charset="-122"/>
              </a:rPr>
              <a:t>总结</a:t>
            </a:r>
            <a:endParaRPr lang="zh-CN" altLang="en-US" sz="2000" b="1" dirty="0">
              <a:solidFill>
                <a:srgbClr val="580C6E"/>
              </a:solidFill>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216364" y="3048750"/>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研究过程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2" name="矩形 11"/>
          <p:cNvSpPr/>
          <p:nvPr/>
        </p:nvSpPr>
        <p:spPr>
          <a:xfrm>
            <a:off x="2485911" y="1813073"/>
            <a:ext cx="6784016" cy="4989614"/>
          </a:xfrm>
          <a:prstGeom prst="rect">
            <a:avLst/>
          </a:prstGeom>
          <a:solidFill>
            <a:srgbClr val="FBFDF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Gotham Rounded Book"/>
              <a:ea typeface="思源黑体 CN Regular"/>
              <a:cs typeface="+mn-cs"/>
            </a:endParaRPr>
          </a:p>
        </p:txBody>
      </p:sp>
      <p:sp>
        <p:nvSpPr>
          <p:cNvPr id="68" name="矩形 67"/>
          <p:cNvSpPr/>
          <p:nvPr/>
        </p:nvSpPr>
        <p:spPr>
          <a:xfrm>
            <a:off x="1896807" y="3285471"/>
            <a:ext cx="10295193" cy="2059618"/>
          </a:xfrm>
          <a:prstGeom prst="rect">
            <a:avLst/>
          </a:prstGeom>
          <a:solidFill>
            <a:srgbClr val="580C6E">
              <a:alpha val="27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Roboto"/>
              <a:ea typeface="思源黑体 CN Regular"/>
            </a:endParaRPr>
          </a:p>
        </p:txBody>
      </p:sp>
      <p:grpSp>
        <p:nvGrpSpPr>
          <p:cNvPr id="84" name="组合 83"/>
          <p:cNvGrpSpPr/>
          <p:nvPr/>
        </p:nvGrpSpPr>
        <p:grpSpPr>
          <a:xfrm>
            <a:off x="2993230" y="772074"/>
            <a:ext cx="8487798" cy="5392480"/>
            <a:chOff x="738426" y="728663"/>
            <a:chExt cx="10715149" cy="7227688"/>
          </a:xfrm>
        </p:grpSpPr>
        <p:grpSp>
          <p:nvGrpSpPr>
            <p:cNvPr id="85" name="图形 1"/>
            <p:cNvGrpSpPr/>
            <p:nvPr/>
          </p:nvGrpSpPr>
          <p:grpSpPr>
            <a:xfrm>
              <a:off x="738426" y="728663"/>
              <a:ext cx="10715149" cy="7227688"/>
              <a:chOff x="874806" y="949008"/>
              <a:chExt cx="10715149" cy="7227688"/>
            </a:xfrm>
            <a:effectLst>
              <a:outerShdw blurRad="812800" dist="228600" dir="18900000" algn="bl" rotWithShape="0">
                <a:srgbClr val="2D4464">
                  <a:alpha val="10000"/>
                </a:srgbClr>
              </a:outerShdw>
            </a:effectLst>
          </p:grpSpPr>
          <p:grpSp>
            <p:nvGrpSpPr>
              <p:cNvPr id="93" name="图形 1"/>
              <p:cNvGrpSpPr/>
              <p:nvPr/>
            </p:nvGrpSpPr>
            <p:grpSpPr>
              <a:xfrm>
                <a:off x="874806" y="967404"/>
                <a:ext cx="10715149" cy="7167549"/>
                <a:chOff x="874806" y="967404"/>
                <a:chExt cx="10715149" cy="7167549"/>
              </a:xfrm>
            </p:grpSpPr>
            <p:grpSp>
              <p:nvGrpSpPr>
                <p:cNvPr id="103" name="图形 1"/>
                <p:cNvGrpSpPr/>
                <p:nvPr/>
              </p:nvGrpSpPr>
              <p:grpSpPr>
                <a:xfrm>
                  <a:off x="874806" y="967949"/>
                  <a:ext cx="426973" cy="7167004"/>
                  <a:chOff x="874806" y="967949"/>
                  <a:chExt cx="426973" cy="7167004"/>
                </a:xfrm>
              </p:grpSpPr>
              <p:sp>
                <p:nvSpPr>
                  <p:cNvPr id="113" name="任意多边形: 形状 112"/>
                  <p:cNvSpPr/>
                  <p:nvPr/>
                </p:nvSpPr>
                <p:spPr>
                  <a:xfrm>
                    <a:off x="874806" y="1003464"/>
                    <a:ext cx="227298" cy="7092817"/>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rgbClr val="CA865F">
                          <a:lumMod val="60000"/>
                          <a:lumOff val="40000"/>
                        </a:srgbClr>
                      </a:gs>
                      <a:gs pos="85000">
                        <a:srgbClr val="CA865F"/>
                      </a:gs>
                    </a:gsLst>
                    <a:lin ang="5400000" scaled="1"/>
                    <a:tileRect/>
                  </a:gra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4" name="任意多边形: 形状 113"/>
                  <p:cNvSpPr/>
                  <p:nvPr/>
                </p:nvSpPr>
                <p:spPr>
                  <a:xfrm>
                    <a:off x="967935" y="997151"/>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5" name="任意多边形: 形状 114"/>
                  <p:cNvSpPr/>
                  <p:nvPr/>
                </p:nvSpPr>
                <p:spPr>
                  <a:xfrm>
                    <a:off x="988455" y="993994"/>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rgbClr val="CA865F">
                      <a:lumMod val="60000"/>
                      <a:lumOff val="40000"/>
                    </a:srgbClr>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6" name="任意多边形: 形状 115"/>
                  <p:cNvSpPr/>
                  <p:nvPr/>
                </p:nvSpPr>
                <p:spPr>
                  <a:xfrm>
                    <a:off x="1014499" y="984523"/>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7" name="任意多边形: 形状 116"/>
                  <p:cNvSpPr/>
                  <p:nvPr/>
                </p:nvSpPr>
                <p:spPr>
                  <a:xfrm>
                    <a:off x="1031073" y="975052"/>
                    <a:ext cx="228876" cy="7151220"/>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8" name="任意多边形: 形状 117"/>
                  <p:cNvSpPr/>
                  <p:nvPr/>
                </p:nvSpPr>
                <p:spPr>
                  <a:xfrm>
                    <a:off x="1072113" y="967949"/>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grpSp>
            <p:grpSp>
              <p:nvGrpSpPr>
                <p:cNvPr id="104" name="图形 1"/>
                <p:cNvGrpSpPr/>
                <p:nvPr/>
              </p:nvGrpSpPr>
              <p:grpSpPr>
                <a:xfrm>
                  <a:off x="11141988" y="967404"/>
                  <a:ext cx="447967" cy="7167004"/>
                  <a:chOff x="11141988" y="967404"/>
                  <a:chExt cx="447967" cy="7167004"/>
                </a:xfrm>
              </p:grpSpPr>
              <p:sp>
                <p:nvSpPr>
                  <p:cNvPr id="106" name="任意多边形: 形状 105"/>
                  <p:cNvSpPr/>
                  <p:nvPr/>
                </p:nvSpPr>
                <p:spPr>
                  <a:xfrm rot="-10800000">
                    <a:off x="11362657" y="1004214"/>
                    <a:ext cx="227298" cy="7092817"/>
                  </a:xfrm>
                  <a:custGeom>
                    <a:avLst/>
                    <a:gdLst>
                      <a:gd name="connsiteX0" fmla="*/ 0 w 227298"/>
                      <a:gd name="connsiteY0" fmla="*/ 0 h 7092817"/>
                      <a:gd name="connsiteX1" fmla="*/ 227299 w 227298"/>
                      <a:gd name="connsiteY1" fmla="*/ 0 h 7092817"/>
                      <a:gd name="connsiteX2" fmla="*/ 227299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9" y="0"/>
                        </a:lnTo>
                        <a:lnTo>
                          <a:pt x="227299" y="7092817"/>
                        </a:lnTo>
                        <a:lnTo>
                          <a:pt x="0" y="7092817"/>
                        </a:lnTo>
                        <a:close/>
                      </a:path>
                    </a:pathLst>
                  </a:custGeom>
                  <a:gradFill>
                    <a:gsLst>
                      <a:gs pos="0">
                        <a:srgbClr val="CA865F">
                          <a:lumMod val="60000"/>
                          <a:lumOff val="40000"/>
                        </a:srgbClr>
                      </a:gs>
                      <a:gs pos="85000">
                        <a:srgbClr val="CA865F"/>
                      </a:gs>
                    </a:gsLst>
                    <a:lin ang="16200000" scaled="1"/>
                  </a:gra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07" name="任意多边形: 形状 106"/>
                  <p:cNvSpPr/>
                  <p:nvPr/>
                </p:nvSpPr>
                <p:spPr>
                  <a:xfrm rot="-10800000">
                    <a:off x="11248139" y="997356"/>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08" name="任意多边形: 形状 107"/>
                  <p:cNvSpPr/>
                  <p:nvPr/>
                </p:nvSpPr>
                <p:spPr>
                  <a:xfrm rot="-10800000">
                    <a:off x="11227777" y="993915"/>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rgbClr val="D9D9D9"/>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09" name="任意多边形: 形状 108"/>
                  <p:cNvSpPr/>
                  <p:nvPr/>
                </p:nvSpPr>
                <p:spPr>
                  <a:xfrm rot="-10800000">
                    <a:off x="11200706" y="984768"/>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CA865F">
                      <a:lumMod val="60000"/>
                      <a:lumOff val="40000"/>
                    </a:srgbClr>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0" name="任意多边形: 形状 109"/>
                  <p:cNvSpPr/>
                  <p:nvPr/>
                </p:nvSpPr>
                <p:spPr>
                  <a:xfrm rot="10800000">
                    <a:off x="11184606" y="974208"/>
                    <a:ext cx="228876" cy="7151220"/>
                  </a:xfrm>
                  <a:custGeom>
                    <a:avLst/>
                    <a:gdLst>
                      <a:gd name="connsiteX0" fmla="*/ 0 w 228876"/>
                      <a:gd name="connsiteY0" fmla="*/ 0 h 7151220"/>
                      <a:gd name="connsiteX1" fmla="*/ 228877 w 228876"/>
                      <a:gd name="connsiteY1" fmla="*/ 0 h 7151220"/>
                      <a:gd name="connsiteX2" fmla="*/ 228877 w 228876"/>
                      <a:gd name="connsiteY2" fmla="*/ 7151220 h 7151220"/>
                      <a:gd name="connsiteX3" fmla="*/ 0 w 228876"/>
                      <a:gd name="connsiteY3" fmla="*/ 7151220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0"/>
                        </a:lnTo>
                        <a:lnTo>
                          <a:pt x="0" y="7151220"/>
                        </a:lnTo>
                        <a:close/>
                      </a:path>
                    </a:pathLst>
                  </a:custGeom>
                  <a:solidFill>
                    <a:srgbClr val="E3E3E3"/>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11" name="任意多边形: 形状 110"/>
                  <p:cNvSpPr/>
                  <p:nvPr/>
                </p:nvSpPr>
                <p:spPr>
                  <a:xfrm rot="-10800000">
                    <a:off x="11141988" y="967404"/>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grpSp>
          </p:grpSp>
          <p:sp>
            <p:nvSpPr>
              <p:cNvPr id="95" name="任意多边形: 形状 94"/>
              <p:cNvSpPr/>
              <p:nvPr/>
            </p:nvSpPr>
            <p:spPr>
              <a:xfrm>
                <a:off x="1112364" y="949008"/>
                <a:ext cx="5094484" cy="7227688"/>
              </a:xfrm>
              <a:custGeom>
                <a:avLst/>
                <a:gdLst>
                  <a:gd name="connsiteX0" fmla="*/ 0 w 5094484"/>
                  <a:gd name="connsiteY0" fmla="*/ 7204888 h 7227688"/>
                  <a:gd name="connsiteX1" fmla="*/ 5094485 w 5094484"/>
                  <a:gd name="connsiteY1" fmla="*/ 7204888 h 7227688"/>
                  <a:gd name="connsiteX2" fmla="*/ 5094485 w 5094484"/>
                  <a:gd name="connsiteY2" fmla="*/ 0 h 7227688"/>
                  <a:gd name="connsiteX3" fmla="*/ 0 w 5094484"/>
                  <a:gd name="connsiteY3" fmla="*/ 0 h 7227688"/>
                  <a:gd name="connsiteX4" fmla="*/ 0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0" y="7204888"/>
                    </a:moveTo>
                    <a:cubicBezTo>
                      <a:pt x="0" y="7204888"/>
                      <a:pt x="5094485" y="7256188"/>
                      <a:pt x="5094485" y="7204888"/>
                    </a:cubicBezTo>
                    <a:cubicBezTo>
                      <a:pt x="5094485" y="7153588"/>
                      <a:pt x="5094485" y="0"/>
                      <a:pt x="5094485" y="0"/>
                    </a:cubicBezTo>
                    <a:lnTo>
                      <a:pt x="0" y="0"/>
                    </a:lnTo>
                    <a:lnTo>
                      <a:pt x="0" y="7204888"/>
                    </a:lnTo>
                    <a:close/>
                  </a:path>
                </a:pathLst>
              </a:custGeom>
              <a:solidFill>
                <a:srgbClr val="FFFFFF"/>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01" name="任意多边形: 形状 100"/>
              <p:cNvSpPr/>
              <p:nvPr/>
            </p:nvSpPr>
            <p:spPr>
              <a:xfrm>
                <a:off x="6206848" y="949008"/>
                <a:ext cx="5094484" cy="7227688"/>
              </a:xfrm>
              <a:custGeom>
                <a:avLst/>
                <a:gdLst>
                  <a:gd name="connsiteX0" fmla="*/ 5094485 w 5094484"/>
                  <a:gd name="connsiteY0" fmla="*/ 7204888 h 7227688"/>
                  <a:gd name="connsiteX1" fmla="*/ 0 w 5094484"/>
                  <a:gd name="connsiteY1" fmla="*/ 7204888 h 7227688"/>
                  <a:gd name="connsiteX2" fmla="*/ 0 w 5094484"/>
                  <a:gd name="connsiteY2" fmla="*/ 0 h 7227688"/>
                  <a:gd name="connsiteX3" fmla="*/ 5094485 w 5094484"/>
                  <a:gd name="connsiteY3" fmla="*/ 0 h 7227688"/>
                  <a:gd name="connsiteX4" fmla="*/ 5094485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5094485" y="7204888"/>
                    </a:moveTo>
                    <a:cubicBezTo>
                      <a:pt x="5094485" y="7204888"/>
                      <a:pt x="0" y="7256188"/>
                      <a:pt x="0" y="7204888"/>
                    </a:cubicBezTo>
                    <a:cubicBezTo>
                      <a:pt x="0" y="7153588"/>
                      <a:pt x="0" y="0"/>
                      <a:pt x="0" y="0"/>
                    </a:cubicBezTo>
                    <a:lnTo>
                      <a:pt x="5094485" y="0"/>
                    </a:lnTo>
                    <a:lnTo>
                      <a:pt x="5094485" y="7204888"/>
                    </a:lnTo>
                    <a:close/>
                  </a:path>
                </a:pathLst>
              </a:custGeom>
              <a:solidFill>
                <a:srgbClr val="FFFFFF"/>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sp>
            <p:nvSpPr>
              <p:cNvPr id="102" name="任意多边形: 形状 101"/>
              <p:cNvSpPr/>
              <p:nvPr/>
            </p:nvSpPr>
            <p:spPr>
              <a:xfrm>
                <a:off x="5882475" y="949008"/>
                <a:ext cx="324373" cy="7222250"/>
              </a:xfrm>
              <a:custGeom>
                <a:avLst/>
                <a:gdLst>
                  <a:gd name="connsiteX0" fmla="*/ 0 w 324373"/>
                  <a:gd name="connsiteY0" fmla="*/ 0 h 7222250"/>
                  <a:gd name="connsiteX1" fmla="*/ 0 w 324373"/>
                  <a:gd name="connsiteY1" fmla="*/ 7222251 h 7222250"/>
                  <a:gd name="connsiteX2" fmla="*/ 324374 w 324373"/>
                  <a:gd name="connsiteY2" fmla="*/ 7204888 h 7222250"/>
                  <a:gd name="connsiteX3" fmla="*/ 324374 w 324373"/>
                  <a:gd name="connsiteY3" fmla="*/ 0 h 7222250"/>
                  <a:gd name="connsiteX4" fmla="*/ 0 w 324373"/>
                  <a:gd name="connsiteY4" fmla="*/ 0 h 7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73" h="7222250">
                    <a:moveTo>
                      <a:pt x="0" y="0"/>
                    </a:moveTo>
                    <a:lnTo>
                      <a:pt x="0" y="7222251"/>
                    </a:lnTo>
                    <a:cubicBezTo>
                      <a:pt x="203621" y="7218305"/>
                      <a:pt x="324374" y="7212781"/>
                      <a:pt x="324374" y="7204888"/>
                    </a:cubicBezTo>
                    <a:cubicBezTo>
                      <a:pt x="324374" y="7153588"/>
                      <a:pt x="324374" y="0"/>
                      <a:pt x="324374" y="0"/>
                    </a:cubicBezTo>
                    <a:lnTo>
                      <a:pt x="0" y="0"/>
                    </a:lnTo>
                    <a:close/>
                  </a:path>
                </a:pathLst>
              </a:custGeom>
              <a:solidFill>
                <a:srgbClr val="FFFFFF"/>
              </a:solidFill>
              <a:ln w="7891" cap="flat">
                <a:noFill/>
                <a:prstDash val="solid"/>
                <a:miter/>
              </a:ln>
            </p:spPr>
            <p:txBody>
              <a:bodyPr rtlCol="0" anchor="ctr"/>
              <a:lstStyle/>
              <a:p>
                <a:pPr>
                  <a:defRPr/>
                </a:pPr>
                <a:endParaRPr lang="zh-CN" altLang="en-US" kern="0">
                  <a:solidFill>
                    <a:prstClr val="black"/>
                  </a:solidFill>
                  <a:latin typeface="Roboto"/>
                  <a:ea typeface="思源黑体 CN Regular"/>
                </a:endParaRPr>
              </a:p>
            </p:txBody>
          </p:sp>
        </p:grpSp>
        <p:grpSp>
          <p:nvGrpSpPr>
            <p:cNvPr id="86" name="组合 85"/>
            <p:cNvGrpSpPr/>
            <p:nvPr/>
          </p:nvGrpSpPr>
          <p:grpSpPr>
            <a:xfrm>
              <a:off x="5315410" y="728663"/>
              <a:ext cx="2236009" cy="7222250"/>
              <a:chOff x="5315410" y="949008"/>
              <a:chExt cx="2236009" cy="7084649"/>
            </a:xfrm>
          </p:grpSpPr>
          <p:sp>
            <p:nvSpPr>
              <p:cNvPr id="87" name="矩形 86"/>
              <p:cNvSpPr/>
              <p:nvPr/>
            </p:nvSpPr>
            <p:spPr>
              <a:xfrm>
                <a:off x="6110718" y="949008"/>
                <a:ext cx="1440701" cy="7084649"/>
              </a:xfrm>
              <a:prstGeom prst="rect">
                <a:avLst/>
              </a:prstGeom>
              <a:gradFill flip="none" rotWithShape="1">
                <a:gsLst>
                  <a:gs pos="12000">
                    <a:sysClr val="windowText" lastClr="000000">
                      <a:lumMod val="50000"/>
                      <a:lumOff val="50000"/>
                      <a:alpha val="0"/>
                    </a:sysClr>
                  </a:gs>
                  <a:gs pos="100000">
                    <a:sysClr val="windowText" lastClr="000000">
                      <a:lumMod val="85000"/>
                      <a:lumOff val="15000"/>
                      <a:alpha val="10000"/>
                    </a:sysClr>
                  </a:gs>
                </a:gsLst>
                <a:lin ang="108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Roboto"/>
                  <a:ea typeface="思源黑体 CN Regular"/>
                </a:endParaRPr>
              </a:p>
            </p:txBody>
          </p:sp>
          <p:sp>
            <p:nvSpPr>
              <p:cNvPr id="92" name="矩形 91"/>
              <p:cNvSpPr/>
              <p:nvPr/>
            </p:nvSpPr>
            <p:spPr>
              <a:xfrm>
                <a:off x="5315410" y="949008"/>
                <a:ext cx="806124" cy="7084649"/>
              </a:xfrm>
              <a:prstGeom prst="rect">
                <a:avLst/>
              </a:prstGeom>
              <a:gradFill flip="none" rotWithShape="1">
                <a:gsLst>
                  <a:gs pos="12000">
                    <a:sysClr val="windowText" lastClr="000000">
                      <a:lumMod val="50000"/>
                      <a:lumOff val="50000"/>
                      <a:alpha val="0"/>
                    </a:sysClr>
                  </a:gs>
                  <a:gs pos="100000">
                    <a:sysClr val="windowText" lastClr="000000">
                      <a:lumMod val="85000"/>
                      <a:lumOff val="15000"/>
                      <a:alpha val="10000"/>
                    </a:sysClr>
                  </a:gs>
                </a:gsLst>
                <a:lin ang="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Roboto"/>
                  <a:ea typeface="思源黑体 CN Regular"/>
                </a:endParaRPr>
              </a:p>
            </p:txBody>
          </p:sp>
        </p:grpSp>
      </p:grpSp>
      <p:sp>
        <p:nvSpPr>
          <p:cNvPr id="119" name="矩形 118"/>
          <p:cNvSpPr/>
          <p:nvPr/>
        </p:nvSpPr>
        <p:spPr>
          <a:xfrm>
            <a:off x="3520876" y="1094151"/>
            <a:ext cx="1005403" cy="584775"/>
          </a:xfrm>
          <a:prstGeom prst="rect">
            <a:avLst/>
          </a:prstGeom>
        </p:spPr>
        <p:txBody>
          <a:bodyPr wrap="none">
            <a:spAutoFit/>
          </a:bodyPr>
          <a:lstStyle/>
          <a:p>
            <a:pPr>
              <a:defRPr/>
            </a:pPr>
            <a:r>
              <a:rPr lang="zh-CN" altLang="en-US" sz="3200" dirty="0">
                <a:solidFill>
                  <a:srgbClr val="2D4464"/>
                </a:solidFill>
                <a:latin typeface="思源宋体 CN Heavy" panose="02010600030101010101"/>
                <a:ea typeface="思源宋体 CN Heavy" panose="02010600030101010101"/>
              </a:rPr>
              <a:t>总结</a:t>
            </a:r>
            <a:endParaRPr lang="zh-CN" altLang="en-US" sz="3200" dirty="0">
              <a:solidFill>
                <a:srgbClr val="2D4464"/>
              </a:solidFill>
              <a:latin typeface="思源宋体 CN Heavy" panose="02010600030101010101"/>
              <a:ea typeface="思源宋体 CN Heavy" panose="02010600030101010101"/>
            </a:endParaRPr>
          </a:p>
        </p:txBody>
      </p:sp>
      <p:sp>
        <p:nvSpPr>
          <p:cNvPr id="120" name="文本框 119"/>
          <p:cNvSpPr txBox="1"/>
          <p:nvPr/>
        </p:nvSpPr>
        <p:spPr>
          <a:xfrm>
            <a:off x="3560914" y="1625514"/>
            <a:ext cx="349040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[1] </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sp>
        <p:nvSpPr>
          <p:cNvPr id="121" name="文本框 120"/>
          <p:cNvSpPr txBox="1"/>
          <p:nvPr/>
        </p:nvSpPr>
        <p:spPr>
          <a:xfrm>
            <a:off x="3560914" y="2263710"/>
            <a:ext cx="3581657" cy="551946"/>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[2]</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a:p>
            <a:pPr>
              <a:lnSpc>
                <a:spcPct val="110000"/>
              </a:lnSpc>
              <a:defRPr/>
            </a:pPr>
            <a:r>
              <a:rPr lang="en-US" altLang="zh-CN" sz="1400" dirty="0">
                <a:solidFill>
                  <a:srgbClr val="5D88A8"/>
                </a:solidFill>
                <a:latin typeface="Roboto"/>
                <a:ea typeface="思源黑体 CN Regular"/>
              </a:rPr>
              <a:t>.</a:t>
            </a:r>
            <a:endParaRPr lang="en-US" altLang="zh-CN" sz="1400" dirty="0">
              <a:solidFill>
                <a:srgbClr val="5D88A8"/>
              </a:solidFill>
              <a:latin typeface="Roboto"/>
              <a:ea typeface="思源黑体 CN Regular"/>
            </a:endParaRPr>
          </a:p>
        </p:txBody>
      </p:sp>
      <p:sp>
        <p:nvSpPr>
          <p:cNvPr id="122" name="文本框 121"/>
          <p:cNvSpPr txBox="1"/>
          <p:nvPr/>
        </p:nvSpPr>
        <p:spPr>
          <a:xfrm>
            <a:off x="3560914" y="2901907"/>
            <a:ext cx="3490407" cy="549125"/>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[3]</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a:p>
            <a:pPr>
              <a:lnSpc>
                <a:spcPct val="110000"/>
              </a:lnSpc>
              <a:defRPr/>
            </a:pPr>
            <a:r>
              <a:rPr lang="en-US" altLang="zh-CN" sz="1400" dirty="0">
                <a:solidFill>
                  <a:srgbClr val="5D88A8"/>
                </a:solidFill>
                <a:latin typeface="Roboto"/>
                <a:ea typeface="思源黑体 CN Regular"/>
              </a:rPr>
              <a:t>  </a:t>
            </a:r>
            <a:endParaRPr lang="en-US" altLang="zh-CN" sz="1400" dirty="0">
              <a:solidFill>
                <a:srgbClr val="5D88A8"/>
              </a:solidFill>
              <a:latin typeface="Roboto"/>
              <a:ea typeface="思源黑体 CN Regular"/>
            </a:endParaRPr>
          </a:p>
        </p:txBody>
      </p:sp>
      <p:sp>
        <p:nvSpPr>
          <p:cNvPr id="123" name="文本框 122"/>
          <p:cNvSpPr txBox="1"/>
          <p:nvPr/>
        </p:nvSpPr>
        <p:spPr>
          <a:xfrm>
            <a:off x="3560913" y="3540103"/>
            <a:ext cx="356083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[4]</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sp>
        <p:nvSpPr>
          <p:cNvPr id="124" name="文本框 123"/>
          <p:cNvSpPr txBox="1"/>
          <p:nvPr/>
        </p:nvSpPr>
        <p:spPr>
          <a:xfrm>
            <a:off x="3560914" y="4178300"/>
            <a:ext cx="349040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[5]</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cxnSp>
        <p:nvCxnSpPr>
          <p:cNvPr id="125" name="直接连接符 124"/>
          <p:cNvCxnSpPr/>
          <p:nvPr/>
        </p:nvCxnSpPr>
        <p:spPr>
          <a:xfrm>
            <a:off x="3560914" y="2100158"/>
            <a:ext cx="3490407" cy="0"/>
          </a:xfrm>
          <a:prstGeom prst="line">
            <a:avLst/>
          </a:prstGeom>
          <a:noFill/>
          <a:ln w="6350" cap="flat" cmpd="sng" algn="ctr">
            <a:solidFill>
              <a:sysClr val="windowText" lastClr="000000">
                <a:alpha val="22000"/>
              </a:sysClr>
            </a:solidFill>
            <a:prstDash val="solid"/>
            <a:miter lim="800000"/>
          </a:ln>
          <a:effectLst/>
        </p:spPr>
      </p:cxnSp>
      <p:cxnSp>
        <p:nvCxnSpPr>
          <p:cNvPr id="126" name="直接连接符 125"/>
          <p:cNvCxnSpPr/>
          <p:nvPr/>
        </p:nvCxnSpPr>
        <p:spPr>
          <a:xfrm>
            <a:off x="3560914" y="2738698"/>
            <a:ext cx="3490407" cy="0"/>
          </a:xfrm>
          <a:prstGeom prst="line">
            <a:avLst/>
          </a:prstGeom>
          <a:noFill/>
          <a:ln w="6350" cap="flat" cmpd="sng" algn="ctr">
            <a:solidFill>
              <a:sysClr val="windowText" lastClr="000000">
                <a:alpha val="22000"/>
              </a:sysClr>
            </a:solidFill>
            <a:prstDash val="solid"/>
            <a:miter lim="800000"/>
          </a:ln>
          <a:effectLst/>
        </p:spPr>
      </p:cxnSp>
      <p:cxnSp>
        <p:nvCxnSpPr>
          <p:cNvPr id="127" name="直接连接符 126"/>
          <p:cNvCxnSpPr/>
          <p:nvPr/>
        </p:nvCxnSpPr>
        <p:spPr>
          <a:xfrm>
            <a:off x="3560914" y="3377238"/>
            <a:ext cx="3490407" cy="0"/>
          </a:xfrm>
          <a:prstGeom prst="line">
            <a:avLst/>
          </a:prstGeom>
          <a:noFill/>
          <a:ln w="6350" cap="flat" cmpd="sng" algn="ctr">
            <a:solidFill>
              <a:sysClr val="windowText" lastClr="000000">
                <a:alpha val="22000"/>
              </a:sysClr>
            </a:solidFill>
            <a:prstDash val="solid"/>
            <a:miter lim="800000"/>
          </a:ln>
          <a:effectLst/>
        </p:spPr>
      </p:cxnSp>
      <p:cxnSp>
        <p:nvCxnSpPr>
          <p:cNvPr id="128" name="直接连接符 127"/>
          <p:cNvCxnSpPr/>
          <p:nvPr/>
        </p:nvCxnSpPr>
        <p:spPr>
          <a:xfrm>
            <a:off x="3560914" y="4015779"/>
            <a:ext cx="3490407" cy="0"/>
          </a:xfrm>
          <a:prstGeom prst="line">
            <a:avLst/>
          </a:prstGeom>
          <a:noFill/>
          <a:ln w="6350" cap="flat" cmpd="sng" algn="ctr">
            <a:solidFill>
              <a:sysClr val="windowText" lastClr="000000">
                <a:alpha val="22000"/>
              </a:sysClr>
            </a:solidFill>
            <a:prstDash val="solid"/>
            <a:miter lim="800000"/>
          </a:ln>
          <a:effectLst/>
        </p:spPr>
      </p:cxnSp>
      <p:cxnSp>
        <p:nvCxnSpPr>
          <p:cNvPr id="129" name="直接连接符 128"/>
          <p:cNvCxnSpPr/>
          <p:nvPr/>
        </p:nvCxnSpPr>
        <p:spPr>
          <a:xfrm>
            <a:off x="3560914" y="4654320"/>
            <a:ext cx="3490407" cy="0"/>
          </a:xfrm>
          <a:prstGeom prst="line">
            <a:avLst/>
          </a:prstGeom>
          <a:noFill/>
          <a:ln w="6350" cap="flat" cmpd="sng" algn="ctr">
            <a:solidFill>
              <a:sysClr val="windowText" lastClr="000000">
                <a:alpha val="22000"/>
              </a:sysClr>
            </a:solidFill>
            <a:prstDash val="solid"/>
            <a:miter lim="800000"/>
          </a:ln>
          <a:effectLst/>
        </p:spPr>
      </p:cxnSp>
      <p:sp>
        <p:nvSpPr>
          <p:cNvPr id="130" name="文本框 129"/>
          <p:cNvSpPr txBox="1"/>
          <p:nvPr/>
        </p:nvSpPr>
        <p:spPr>
          <a:xfrm>
            <a:off x="7519292" y="1625514"/>
            <a:ext cx="349040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[6]</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sp>
        <p:nvSpPr>
          <p:cNvPr id="131" name="文本框 130"/>
          <p:cNvSpPr txBox="1"/>
          <p:nvPr/>
        </p:nvSpPr>
        <p:spPr>
          <a:xfrm>
            <a:off x="7519292" y="2263710"/>
            <a:ext cx="358165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[7]</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sp>
        <p:nvSpPr>
          <p:cNvPr id="132" name="文本框 131"/>
          <p:cNvSpPr txBox="1"/>
          <p:nvPr/>
        </p:nvSpPr>
        <p:spPr>
          <a:xfrm>
            <a:off x="7519292" y="2901907"/>
            <a:ext cx="349040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[8]</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sp>
        <p:nvSpPr>
          <p:cNvPr id="133" name="文本框 132"/>
          <p:cNvSpPr txBox="1"/>
          <p:nvPr/>
        </p:nvSpPr>
        <p:spPr>
          <a:xfrm>
            <a:off x="7519292" y="3540103"/>
            <a:ext cx="356083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[9]</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sp>
        <p:nvSpPr>
          <p:cNvPr id="134" name="文本框 133"/>
          <p:cNvSpPr txBox="1"/>
          <p:nvPr/>
        </p:nvSpPr>
        <p:spPr>
          <a:xfrm>
            <a:off x="7519292" y="4178300"/>
            <a:ext cx="3490407" cy="312137"/>
          </a:xfrm>
          <a:prstGeom prst="rect">
            <a:avLst/>
          </a:prstGeom>
          <a:noFill/>
        </p:spPr>
        <p:txBody>
          <a:bodyPr wrap="square" rtlCol="0">
            <a:spAutoFit/>
          </a:bodyPr>
          <a:lstStyle/>
          <a:p>
            <a:pPr>
              <a:lnSpc>
                <a:spcPct val="110000"/>
              </a:lnSpc>
              <a:defRPr/>
            </a:pPr>
            <a:r>
              <a:rPr lang="en-US" altLang="zh-CN" sz="1400" dirty="0">
                <a:solidFill>
                  <a:srgbClr val="CA865F"/>
                </a:solidFill>
                <a:latin typeface="Roboto"/>
                <a:ea typeface="思源黑体 CN Regular"/>
              </a:rPr>
              <a:t>[10</a:t>
            </a:r>
            <a:r>
              <a:rPr lang="zh-CN" altLang="en-US" sz="1400" dirty="0">
                <a:solidFill>
                  <a:srgbClr val="5D88A8"/>
                </a:solidFill>
                <a:latin typeface="Roboto"/>
                <a:ea typeface="思源黑体 CN Regular"/>
              </a:rPr>
              <a:t>点击此处修改内容点击此处修改内容</a:t>
            </a:r>
            <a:endParaRPr lang="en-US" altLang="zh-CN" sz="1400" dirty="0">
              <a:solidFill>
                <a:srgbClr val="5D88A8"/>
              </a:solidFill>
              <a:latin typeface="Roboto"/>
              <a:ea typeface="思源黑体 CN Regular"/>
            </a:endParaRPr>
          </a:p>
        </p:txBody>
      </p:sp>
      <p:cxnSp>
        <p:nvCxnSpPr>
          <p:cNvPr id="135" name="直接连接符 134"/>
          <p:cNvCxnSpPr/>
          <p:nvPr/>
        </p:nvCxnSpPr>
        <p:spPr>
          <a:xfrm>
            <a:off x="7519292" y="2100158"/>
            <a:ext cx="3490407" cy="0"/>
          </a:xfrm>
          <a:prstGeom prst="line">
            <a:avLst/>
          </a:prstGeom>
          <a:noFill/>
          <a:ln w="6350" cap="flat" cmpd="sng" algn="ctr">
            <a:solidFill>
              <a:sysClr val="windowText" lastClr="000000">
                <a:alpha val="22000"/>
              </a:sysClr>
            </a:solidFill>
            <a:prstDash val="solid"/>
            <a:miter lim="800000"/>
          </a:ln>
          <a:effectLst/>
        </p:spPr>
      </p:cxnSp>
      <p:cxnSp>
        <p:nvCxnSpPr>
          <p:cNvPr id="136" name="直接连接符 135"/>
          <p:cNvCxnSpPr/>
          <p:nvPr/>
        </p:nvCxnSpPr>
        <p:spPr>
          <a:xfrm>
            <a:off x="7519292" y="2738698"/>
            <a:ext cx="3490407" cy="0"/>
          </a:xfrm>
          <a:prstGeom prst="line">
            <a:avLst/>
          </a:prstGeom>
          <a:noFill/>
          <a:ln w="6350" cap="flat" cmpd="sng" algn="ctr">
            <a:solidFill>
              <a:sysClr val="windowText" lastClr="000000">
                <a:alpha val="22000"/>
              </a:sysClr>
            </a:solidFill>
            <a:prstDash val="solid"/>
            <a:miter lim="800000"/>
          </a:ln>
          <a:effectLst/>
        </p:spPr>
      </p:cxnSp>
      <p:cxnSp>
        <p:nvCxnSpPr>
          <p:cNvPr id="137" name="直接连接符 136"/>
          <p:cNvCxnSpPr/>
          <p:nvPr/>
        </p:nvCxnSpPr>
        <p:spPr>
          <a:xfrm>
            <a:off x="7519292" y="3377238"/>
            <a:ext cx="3490407" cy="0"/>
          </a:xfrm>
          <a:prstGeom prst="line">
            <a:avLst/>
          </a:prstGeom>
          <a:noFill/>
          <a:ln w="6350" cap="flat" cmpd="sng" algn="ctr">
            <a:solidFill>
              <a:sysClr val="windowText" lastClr="000000">
                <a:alpha val="22000"/>
              </a:sysClr>
            </a:solidFill>
            <a:prstDash val="solid"/>
            <a:miter lim="800000"/>
          </a:ln>
          <a:effectLst/>
        </p:spPr>
      </p:cxnSp>
      <p:cxnSp>
        <p:nvCxnSpPr>
          <p:cNvPr id="138" name="直接连接符 137"/>
          <p:cNvCxnSpPr/>
          <p:nvPr/>
        </p:nvCxnSpPr>
        <p:spPr>
          <a:xfrm>
            <a:off x="7519292" y="4015779"/>
            <a:ext cx="3490407" cy="0"/>
          </a:xfrm>
          <a:prstGeom prst="line">
            <a:avLst/>
          </a:prstGeom>
          <a:noFill/>
          <a:ln w="6350" cap="flat" cmpd="sng" algn="ctr">
            <a:solidFill>
              <a:sysClr val="windowText" lastClr="000000">
                <a:alpha val="22000"/>
              </a:sysClr>
            </a:solidFill>
            <a:prstDash val="solid"/>
            <a:miter lim="800000"/>
          </a:ln>
          <a:effectLst/>
        </p:spPr>
      </p:cxnSp>
      <p:cxnSp>
        <p:nvCxnSpPr>
          <p:cNvPr id="139" name="直接连接符 138"/>
          <p:cNvCxnSpPr/>
          <p:nvPr/>
        </p:nvCxnSpPr>
        <p:spPr>
          <a:xfrm>
            <a:off x="7519292" y="4654320"/>
            <a:ext cx="3490407" cy="0"/>
          </a:xfrm>
          <a:prstGeom prst="line">
            <a:avLst/>
          </a:prstGeom>
          <a:noFill/>
          <a:ln w="6350" cap="flat" cmpd="sng" algn="ctr">
            <a:solidFill>
              <a:sysClr val="windowText" lastClr="000000">
                <a:alpha val="22000"/>
              </a:sysClr>
            </a:solidFill>
            <a:prstDash val="solid"/>
            <a:miter lim="800000"/>
          </a:ln>
          <a:effectLst/>
        </p:spPr>
      </p:cxnSp>
      <p:pic>
        <p:nvPicPr>
          <p:cNvPr id="140" name="图片 139" descr="图片包含 游戏机, 刀&#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42184" y="3391475"/>
            <a:ext cx="806694" cy="1794338"/>
          </a:xfrm>
          <a:prstGeom prst="rect">
            <a:avLst/>
          </a:prstGeom>
        </p:spPr>
      </p:pic>
      <p:cxnSp>
        <p:nvCxnSpPr>
          <p:cNvPr id="3" name="直接连接符 2"/>
          <p:cNvCxnSpPr/>
          <p:nvPr/>
        </p:nvCxnSpPr>
        <p:spPr>
          <a:xfrm>
            <a:off x="330828" y="1883050"/>
            <a:ext cx="1256300" cy="0"/>
          </a:xfrm>
          <a:prstGeom prst="line">
            <a:avLst/>
          </a:prstGeom>
          <a:ln w="3175">
            <a:solidFill>
              <a:schemeClr val="bg1">
                <a:alpha val="82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barn(outVertical)">
                                      <p:cBhvr>
                                        <p:cTn id="18" dur="500"/>
                                        <p:tgtEl>
                                          <p:spTgt spid="8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500"/>
                                        <p:tgtEl>
                                          <p:spTgt spid="1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fade">
                                      <p:cBhvr>
                                        <p:cTn id="31" dur="500"/>
                                        <p:tgtEl>
                                          <p:spTgt spid="1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fade">
                                      <p:cBhvr>
                                        <p:cTn id="34" dur="500"/>
                                        <p:tgtEl>
                                          <p:spTgt spid="1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500"/>
                                        <p:tgtEl>
                                          <p:spTgt spid="124"/>
                                        </p:tgtEl>
                                      </p:cBhvr>
                                    </p:animEffect>
                                  </p:childTnLst>
                                </p:cTn>
                              </p:par>
                              <p:par>
                                <p:cTn id="38" presetID="10" presetClass="entr" presetSubtype="0" fill="hold" nodeType="with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fade">
                                      <p:cBhvr>
                                        <p:cTn id="40" dur="500"/>
                                        <p:tgtEl>
                                          <p:spTgt spid="125"/>
                                        </p:tgtEl>
                                      </p:cBhvr>
                                    </p:animEffect>
                                  </p:childTnLst>
                                </p:cTn>
                              </p:par>
                              <p:par>
                                <p:cTn id="41" presetID="10" presetClass="entr" presetSubtype="0"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fade">
                                      <p:cBhvr>
                                        <p:cTn id="43" dur="500"/>
                                        <p:tgtEl>
                                          <p:spTgt spid="126"/>
                                        </p:tgtEl>
                                      </p:cBhvr>
                                    </p:animEffect>
                                  </p:childTnLst>
                                </p:cTn>
                              </p:par>
                              <p:par>
                                <p:cTn id="44" presetID="10" presetClass="entr" presetSubtype="0" fill="hold" nodeType="with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fade">
                                      <p:cBhvr>
                                        <p:cTn id="46" dur="500"/>
                                        <p:tgtEl>
                                          <p:spTgt spid="127"/>
                                        </p:tgtEl>
                                      </p:cBhvr>
                                    </p:animEffect>
                                  </p:childTnLst>
                                </p:cTn>
                              </p:par>
                              <p:par>
                                <p:cTn id="47" presetID="10" presetClass="entr" presetSubtype="0" fill="hold" nodeType="with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fade">
                                      <p:cBhvr>
                                        <p:cTn id="49" dur="500"/>
                                        <p:tgtEl>
                                          <p:spTgt spid="128"/>
                                        </p:tgtEl>
                                      </p:cBhvr>
                                    </p:animEffect>
                                  </p:childTnLst>
                                </p:cTn>
                              </p:par>
                              <p:par>
                                <p:cTn id="50" presetID="10" presetClass="entr" presetSubtype="0" fill="hold" nodeType="withEffect">
                                  <p:stCondLst>
                                    <p:cond delay="0"/>
                                  </p:stCondLst>
                                  <p:childTnLst>
                                    <p:set>
                                      <p:cBhvr>
                                        <p:cTn id="51" dur="1" fill="hold">
                                          <p:stCondLst>
                                            <p:cond delay="0"/>
                                          </p:stCondLst>
                                        </p:cTn>
                                        <p:tgtEl>
                                          <p:spTgt spid="129"/>
                                        </p:tgtEl>
                                        <p:attrNameLst>
                                          <p:attrName>style.visibility</p:attrName>
                                        </p:attrNameLst>
                                      </p:cBhvr>
                                      <p:to>
                                        <p:strVal val="visible"/>
                                      </p:to>
                                    </p:set>
                                    <p:animEffect transition="in" filter="fade">
                                      <p:cBhvr>
                                        <p:cTn id="52" dur="500"/>
                                        <p:tgtEl>
                                          <p:spTgt spid="1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fade">
                                      <p:cBhvr>
                                        <p:cTn id="55" dur="500"/>
                                        <p:tgtEl>
                                          <p:spTgt spid="1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animEffect transition="in" filter="fade">
                                      <p:cBhvr>
                                        <p:cTn id="61" dur="500"/>
                                        <p:tgtEl>
                                          <p:spTgt spid="1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
                                        </p:tgtEl>
                                        <p:attrNameLst>
                                          <p:attrName>style.visibility</p:attrName>
                                        </p:attrNameLst>
                                      </p:cBhvr>
                                      <p:to>
                                        <p:strVal val="visible"/>
                                      </p:to>
                                    </p:set>
                                    <p:animEffect transition="in" filter="fade">
                                      <p:cBhvr>
                                        <p:cTn id="64" dur="500"/>
                                        <p:tgtEl>
                                          <p:spTgt spid="1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10" presetClass="entr" presetSubtype="0" fill="hold"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par>
                                <p:cTn id="71" presetID="10"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fade">
                                      <p:cBhvr>
                                        <p:cTn id="73" dur="500"/>
                                        <p:tgtEl>
                                          <p:spTgt spid="136"/>
                                        </p:tgtEl>
                                      </p:cBhvr>
                                    </p:animEffect>
                                  </p:childTnLst>
                                </p:cTn>
                              </p:par>
                              <p:par>
                                <p:cTn id="74" presetID="10" presetClass="entr" presetSubtype="0" fill="hold" nodeType="withEffect">
                                  <p:stCondLst>
                                    <p:cond delay="0"/>
                                  </p:stCondLst>
                                  <p:childTnLst>
                                    <p:set>
                                      <p:cBhvr>
                                        <p:cTn id="75" dur="1" fill="hold">
                                          <p:stCondLst>
                                            <p:cond delay="0"/>
                                          </p:stCondLst>
                                        </p:cTn>
                                        <p:tgtEl>
                                          <p:spTgt spid="137"/>
                                        </p:tgtEl>
                                        <p:attrNameLst>
                                          <p:attrName>style.visibility</p:attrName>
                                        </p:attrNameLst>
                                      </p:cBhvr>
                                      <p:to>
                                        <p:strVal val="visible"/>
                                      </p:to>
                                    </p:set>
                                    <p:animEffect transition="in" filter="fade">
                                      <p:cBhvr>
                                        <p:cTn id="76" dur="500"/>
                                        <p:tgtEl>
                                          <p:spTgt spid="137"/>
                                        </p:tgtEl>
                                      </p:cBhvr>
                                    </p:animEffect>
                                  </p:childTnLst>
                                </p:cTn>
                              </p:par>
                              <p:par>
                                <p:cTn id="77" presetID="10" presetClass="entr" presetSubtype="0"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animEffect transition="in" filter="fade">
                                      <p:cBhvr>
                                        <p:cTn id="79" dur="500"/>
                                        <p:tgtEl>
                                          <p:spTgt spid="138"/>
                                        </p:tgtEl>
                                      </p:cBhvr>
                                    </p:animEffect>
                                  </p:childTnLst>
                                </p:cTn>
                              </p:par>
                              <p:par>
                                <p:cTn id="80" presetID="10" presetClass="entr" presetSubtype="0" fill="hold" nodeType="withEffect">
                                  <p:stCondLst>
                                    <p:cond delay="0"/>
                                  </p:stCondLst>
                                  <p:childTnLst>
                                    <p:set>
                                      <p:cBhvr>
                                        <p:cTn id="81" dur="1" fill="hold">
                                          <p:stCondLst>
                                            <p:cond delay="0"/>
                                          </p:stCondLst>
                                        </p:cTn>
                                        <p:tgtEl>
                                          <p:spTgt spid="139"/>
                                        </p:tgtEl>
                                        <p:attrNameLst>
                                          <p:attrName>style.visibility</p:attrName>
                                        </p:attrNameLst>
                                      </p:cBhvr>
                                      <p:to>
                                        <p:strVal val="visible"/>
                                      </p:to>
                                    </p:set>
                                    <p:animEffect transition="in" filter="fade">
                                      <p:cBhvr>
                                        <p:cTn id="82"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4" grpId="0"/>
      <p:bldP spid="68" grpId="0" animBg="1"/>
      <p:bldP spid="119" grpId="0"/>
      <p:bldP spid="120" grpId="0"/>
      <p:bldP spid="121" grpId="0"/>
      <p:bldP spid="122" grpId="0"/>
      <p:bldP spid="123" grpId="0"/>
      <p:bldP spid="124" grpId="0"/>
      <p:bldP spid="130" grpId="0"/>
      <p:bldP spid="131" grpId="0"/>
      <p:bldP spid="132" grpId="0"/>
      <p:bldP spid="133" grpId="0"/>
      <p:bldP spid="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17748" y="-15896"/>
            <a:ext cx="12227495" cy="6050360"/>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图形 10"/>
          <p:cNvGrpSpPr/>
          <p:nvPr/>
        </p:nvGrpSpPr>
        <p:grpSpPr>
          <a:xfrm rot="1911398" flipH="1">
            <a:off x="-6739926" y="718486"/>
            <a:ext cx="18785954" cy="9463205"/>
            <a:chOff x="1364551" y="1662116"/>
            <a:chExt cx="9464325" cy="3530151"/>
          </a:xfrm>
          <a:noFill/>
        </p:grpSpPr>
        <p:sp>
          <p:nvSpPr>
            <p:cNvPr id="37"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38"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39"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0"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1"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2"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3"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4"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5"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6"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7"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8"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9"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0"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1"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2"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3"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4"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5"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6"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7"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8"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9"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grpSp>
        <p:nvGrpSpPr>
          <p:cNvPr id="109" name="组合 108"/>
          <p:cNvGrpSpPr/>
          <p:nvPr/>
        </p:nvGrpSpPr>
        <p:grpSpPr>
          <a:xfrm>
            <a:off x="676709" y="1070728"/>
            <a:ext cx="3001231" cy="923425"/>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676709" y="2387721"/>
            <a:ext cx="8793417"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ea typeface="思源黑体 CN Bold" panose="020B0800000000000000" pitchFamily="34" charset="-122"/>
                <a:cs typeface="+mj-cs"/>
              </a:rPr>
              <a:t>感谢观看</a:t>
            </a:r>
            <a:endParaRPr lang="zh-CN" altLang="en-US" sz="6600" b="1" dirty="0">
              <a:solidFill>
                <a:prstClr val="white"/>
              </a:solidFill>
              <a:ea typeface="思源黑体 CN Bold" panose="020B0800000000000000" pitchFamily="34" charset="-122"/>
              <a:cs typeface="+mj-cs"/>
            </a:endParaRPr>
          </a:p>
        </p:txBody>
      </p:sp>
      <p:cxnSp>
        <p:nvCxnSpPr>
          <p:cNvPr id="117" name="直接连接符 116"/>
          <p:cNvCxnSpPr/>
          <p:nvPr/>
        </p:nvCxnSpPr>
        <p:spPr>
          <a:xfrm>
            <a:off x="676709" y="2107150"/>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712938" y="622986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思源黑体 CN Bold" panose="020B0800000000000000"/>
                <a:cs typeface="OPPOSans M" panose="00020600040101010101" pitchFamily="18" charset="-122"/>
              </a:rPr>
              <a:t>点击</a:t>
            </a:r>
            <a:r>
              <a:rPr kumimoji="0" lang="zh-CN" altLang="en-US" i="0" u="none" strike="noStrike" kern="1200" cap="none" spc="0" normalizeH="0" baseline="0" noProof="0" dirty="0">
                <a:ln>
                  <a:noFill/>
                </a:ln>
                <a:solidFill>
                  <a:prstClr val="black"/>
                </a:solidFill>
                <a:effectLst/>
                <a:uLnTx/>
                <a:uFillTx/>
                <a:latin typeface="OPPOSans M" panose="00020600040101010101" pitchFamily="18" charset="-122"/>
                <a:ea typeface="思源黑体 CN Bold" panose="020B0800000000000000"/>
                <a:cs typeface="OPPOSans M" panose="00020600040101010101" pitchFamily="18" charset="-122"/>
              </a:rPr>
              <a:t>修改内容</a:t>
            </a:r>
            <a:endParaRPr kumimoji="0" lang="zh-CN" altLang="en-US" i="0" u="none" strike="noStrike" kern="1200" cap="none" spc="0" normalizeH="0" baseline="0" noProof="0" dirty="0">
              <a:ln>
                <a:noFill/>
              </a:ln>
              <a:solidFill>
                <a:prstClr val="black"/>
              </a:solidFill>
              <a:effectLst/>
              <a:uLnTx/>
              <a:uFillTx/>
              <a:latin typeface="OPPOSans M" panose="00020600040101010101" pitchFamily="18" charset="-122"/>
              <a:ea typeface="思源黑体 CN Bold" panose="020B0800000000000000"/>
              <a:cs typeface="OPPOSans M" panose="00020600040101010101" pitchFamily="18" charset="-122"/>
            </a:endParaRPr>
          </a:p>
        </p:txBody>
      </p:sp>
      <p:sp>
        <p:nvSpPr>
          <p:cNvPr id="119" name="文本框 118"/>
          <p:cNvSpPr txBox="1"/>
          <p:nvPr/>
        </p:nvSpPr>
        <p:spPr>
          <a:xfrm>
            <a:off x="2413469" y="6229866"/>
            <a:ext cx="1345730"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ea typeface="思源黑体 CN Bold" panose="020B0800000000000000"/>
              </a:rPr>
              <a:t>名字</a:t>
            </a:r>
            <a:endParaRPr kumimoji="0" lang="zh-CN" altLang="en-US" sz="1800" b="0" i="0" u="none" strike="noStrike" kern="1200" cap="none" spc="0" normalizeH="0" baseline="0" noProof="0" dirty="0">
              <a:ln>
                <a:noFill/>
              </a:ln>
              <a:solidFill>
                <a:prstClr val="black"/>
              </a:solidFill>
              <a:effectLst/>
              <a:uLnTx/>
              <a:uFillTx/>
              <a:ea typeface="思源黑体 CN Bold" panose="020B0800000000000000"/>
            </a:endParaRPr>
          </a:p>
        </p:txBody>
      </p:sp>
      <p:cxnSp>
        <p:nvCxnSpPr>
          <p:cNvPr id="120" name="直接连接符 119"/>
          <p:cNvCxnSpPr/>
          <p:nvPr/>
        </p:nvCxnSpPr>
        <p:spPr>
          <a:xfrm>
            <a:off x="2328544" y="6284039"/>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676709" y="3420366"/>
            <a:ext cx="74912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bg1"/>
                </a:solidFill>
                <a:latin typeface="Calibri" panose="020F0502020204030204" pitchFamily="34" charset="0"/>
                <a:cs typeface="Calibri" panose="020F0502020204030204" pitchFamily="34" charset="0"/>
              </a:rPr>
              <a:t>Click here to modify the title and subtitle</a:t>
            </a:r>
            <a:endParaRPr lang="zh-CN" altLang="en-US" sz="32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wipe(left)">
                                      <p:cBhvr>
                                        <p:cTn id="18" dur="500"/>
                                        <p:tgtEl>
                                          <p:spTgt spid="117"/>
                                        </p:tgtEl>
                                      </p:cBhvr>
                                    </p:animEffect>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1000"/>
                                        <p:tgtEl>
                                          <p:spTgt spid="116"/>
                                        </p:tgtEl>
                                      </p:cBhvr>
                                    </p:animEffect>
                                    <p:anim calcmode="lin" valueType="num">
                                      <p:cBhvr>
                                        <p:cTn id="23" dur="1000" fill="hold"/>
                                        <p:tgtEl>
                                          <p:spTgt spid="116"/>
                                        </p:tgtEl>
                                        <p:attrNameLst>
                                          <p:attrName>ppt_x</p:attrName>
                                        </p:attrNameLst>
                                      </p:cBhvr>
                                      <p:tavLst>
                                        <p:tav tm="0">
                                          <p:val>
                                            <p:strVal val="#ppt_x"/>
                                          </p:val>
                                        </p:tav>
                                        <p:tav tm="100000">
                                          <p:val>
                                            <p:strVal val="#ppt_x"/>
                                          </p:val>
                                        </p:tav>
                                      </p:tavLst>
                                    </p:anim>
                                    <p:anim calcmode="lin" valueType="num">
                                      <p:cBhvr>
                                        <p:cTn id="24" dur="1000" fill="hold"/>
                                        <p:tgtEl>
                                          <p:spTgt spid="1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1000"/>
                                        <p:tgtEl>
                                          <p:spTgt spid="122"/>
                                        </p:tgtEl>
                                      </p:cBhvr>
                                    </p:animEffect>
                                    <p:anim calcmode="lin" valueType="num">
                                      <p:cBhvr>
                                        <p:cTn id="28" dur="1000" fill="hold"/>
                                        <p:tgtEl>
                                          <p:spTgt spid="122"/>
                                        </p:tgtEl>
                                        <p:attrNameLst>
                                          <p:attrName>ppt_x</p:attrName>
                                        </p:attrNameLst>
                                      </p:cBhvr>
                                      <p:tavLst>
                                        <p:tav tm="0">
                                          <p:val>
                                            <p:strVal val="#ppt_x"/>
                                          </p:val>
                                        </p:tav>
                                        <p:tav tm="100000">
                                          <p:val>
                                            <p:strVal val="#ppt_x"/>
                                          </p:val>
                                        </p:tav>
                                      </p:tavLst>
                                    </p:anim>
                                    <p:anim calcmode="lin" valueType="num">
                                      <p:cBhvr>
                                        <p:cTn id="29" dur="1000" fill="hold"/>
                                        <p:tgtEl>
                                          <p:spTgt spid="122"/>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16" grpId="0"/>
      <p:bldP spid="118" grpId="0"/>
      <p:bldP spid="119" grpId="0"/>
      <p:bldP spid="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748" y="-15896"/>
            <a:ext cx="12227495" cy="6050360"/>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图形 10"/>
          <p:cNvGrpSpPr/>
          <p:nvPr/>
        </p:nvGrpSpPr>
        <p:grpSpPr>
          <a:xfrm rot="1911398" flipH="1">
            <a:off x="-6739926" y="718486"/>
            <a:ext cx="18785954" cy="9463205"/>
            <a:chOff x="1364551" y="1662116"/>
            <a:chExt cx="9464325" cy="3530151"/>
          </a:xfrm>
          <a:noFill/>
        </p:grpSpPr>
        <p:sp>
          <p:nvSpPr>
            <p:cNvPr id="37"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38"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39"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0"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1"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2"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3"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4"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5"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6"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7"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8"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49"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0"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1"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2"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3"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4"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5"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6"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7"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8"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59"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grpSp>
        <p:nvGrpSpPr>
          <p:cNvPr id="109" name="组合 108"/>
          <p:cNvGrpSpPr/>
          <p:nvPr/>
        </p:nvGrpSpPr>
        <p:grpSpPr>
          <a:xfrm>
            <a:off x="676709" y="1070728"/>
            <a:ext cx="3001231" cy="923425"/>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676709" y="2387721"/>
            <a:ext cx="8793417"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ea typeface="思源黑体 CN Bold" panose="020B0800000000000000" pitchFamily="34" charset="-122"/>
                <a:cs typeface="+mj-cs"/>
              </a:rPr>
              <a:t>点击此处修改标题</a:t>
            </a:r>
            <a:endParaRPr lang="zh-CN" altLang="en-US" sz="6600" b="1" dirty="0">
              <a:solidFill>
                <a:prstClr val="white"/>
              </a:solidFill>
              <a:ea typeface="思源黑体 CN Bold" panose="020B0800000000000000" pitchFamily="34" charset="-122"/>
              <a:cs typeface="+mj-cs"/>
            </a:endParaRPr>
          </a:p>
        </p:txBody>
      </p:sp>
      <p:cxnSp>
        <p:nvCxnSpPr>
          <p:cNvPr id="117" name="直接连接符 116"/>
          <p:cNvCxnSpPr/>
          <p:nvPr/>
        </p:nvCxnSpPr>
        <p:spPr>
          <a:xfrm>
            <a:off x="676709" y="2107150"/>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712938" y="622986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思源黑体 CN Bold" panose="020B0800000000000000"/>
                <a:cs typeface="OPPOSans M" panose="00020600040101010101" pitchFamily="18" charset="-122"/>
              </a:rPr>
              <a:t>点击</a:t>
            </a:r>
            <a:r>
              <a:rPr kumimoji="0" lang="zh-CN" altLang="en-US" i="0" u="none" strike="noStrike" kern="1200" cap="none" spc="0" normalizeH="0" baseline="0" noProof="0" dirty="0">
                <a:ln>
                  <a:noFill/>
                </a:ln>
                <a:solidFill>
                  <a:prstClr val="black"/>
                </a:solidFill>
                <a:effectLst/>
                <a:uLnTx/>
                <a:uFillTx/>
                <a:latin typeface="OPPOSans M" panose="00020600040101010101" pitchFamily="18" charset="-122"/>
                <a:ea typeface="思源黑体 CN Bold" panose="020B0800000000000000"/>
                <a:cs typeface="OPPOSans M" panose="00020600040101010101" pitchFamily="18" charset="-122"/>
              </a:rPr>
              <a:t>修改内容</a:t>
            </a:r>
            <a:endParaRPr kumimoji="0" lang="zh-CN" altLang="en-US" i="0" u="none" strike="noStrike" kern="1200" cap="none" spc="0" normalizeH="0" baseline="0" noProof="0" dirty="0">
              <a:ln>
                <a:noFill/>
              </a:ln>
              <a:solidFill>
                <a:prstClr val="black"/>
              </a:solidFill>
              <a:effectLst/>
              <a:uLnTx/>
              <a:uFillTx/>
              <a:latin typeface="OPPOSans M" panose="00020600040101010101" pitchFamily="18" charset="-122"/>
              <a:ea typeface="思源黑体 CN Bold" panose="020B0800000000000000"/>
              <a:cs typeface="OPPOSans M" panose="00020600040101010101" pitchFamily="18" charset="-122"/>
            </a:endParaRPr>
          </a:p>
        </p:txBody>
      </p:sp>
      <p:sp>
        <p:nvSpPr>
          <p:cNvPr id="119" name="文本框 118"/>
          <p:cNvSpPr txBox="1"/>
          <p:nvPr/>
        </p:nvSpPr>
        <p:spPr>
          <a:xfrm>
            <a:off x="2413469" y="6229866"/>
            <a:ext cx="1345730"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ea typeface="思源黑体 CN Bold" panose="020B0800000000000000"/>
              </a:rPr>
              <a:t>名字</a:t>
            </a:r>
            <a:endParaRPr kumimoji="0" lang="zh-CN" altLang="en-US" sz="1800" b="0" i="0" u="none" strike="noStrike" kern="1200" cap="none" spc="0" normalizeH="0" baseline="0" noProof="0" dirty="0">
              <a:ln>
                <a:noFill/>
              </a:ln>
              <a:solidFill>
                <a:prstClr val="black"/>
              </a:solidFill>
              <a:effectLst/>
              <a:uLnTx/>
              <a:uFillTx/>
              <a:ea typeface="思源黑体 CN Bold" panose="020B0800000000000000"/>
            </a:endParaRPr>
          </a:p>
        </p:txBody>
      </p:sp>
      <p:cxnSp>
        <p:nvCxnSpPr>
          <p:cNvPr id="120" name="直接连接符 119"/>
          <p:cNvCxnSpPr/>
          <p:nvPr/>
        </p:nvCxnSpPr>
        <p:spPr>
          <a:xfrm>
            <a:off x="2328544" y="6284039"/>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676709" y="3420366"/>
            <a:ext cx="74912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bg1"/>
                </a:solidFill>
                <a:latin typeface="Calibri" panose="020F0502020204030204" pitchFamily="34" charset="0"/>
                <a:cs typeface="Calibri" panose="020F0502020204030204" pitchFamily="34" charset="0"/>
              </a:rPr>
              <a:t>Click here to modify the title and subtitle</a:t>
            </a:r>
            <a:endParaRPr lang="zh-CN" altLang="en-US" sz="3200" dirty="0">
              <a:solidFill>
                <a:schemeClr val="bg1"/>
              </a:solidFill>
              <a:latin typeface="Calibri" panose="020F0502020204030204" pitchFamily="34" charset="0"/>
              <a:cs typeface="Calibri" panose="020F0502020204030204" pitchFamily="34" charset="0"/>
            </a:endParaRPr>
          </a:p>
        </p:txBody>
      </p:sp>
      <p:pic>
        <p:nvPicPr>
          <p:cNvPr id="60" name="轻商务">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907055" y="-304800"/>
            <a:ext cx="609600" cy="609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0"/>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left)">
                                      <p:cBhvr>
                                        <p:cTn id="21" dur="500"/>
                                        <p:tgtEl>
                                          <p:spTgt spid="117"/>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1000"/>
                                        <p:tgtEl>
                                          <p:spTgt spid="116"/>
                                        </p:tgtEl>
                                      </p:cBhvr>
                                    </p:animEffect>
                                    <p:anim calcmode="lin" valueType="num">
                                      <p:cBhvr>
                                        <p:cTn id="25" dur="1000" fill="hold"/>
                                        <p:tgtEl>
                                          <p:spTgt spid="116"/>
                                        </p:tgtEl>
                                        <p:attrNameLst>
                                          <p:attrName>ppt_x</p:attrName>
                                        </p:attrNameLst>
                                      </p:cBhvr>
                                      <p:tavLst>
                                        <p:tav tm="0">
                                          <p:val>
                                            <p:strVal val="#ppt_x"/>
                                          </p:val>
                                        </p:tav>
                                        <p:tav tm="100000">
                                          <p:val>
                                            <p:strVal val="#ppt_x"/>
                                          </p:val>
                                        </p:tav>
                                      </p:tavLst>
                                    </p:anim>
                                    <p:anim calcmode="lin" valueType="num">
                                      <p:cBhvr>
                                        <p:cTn id="26" dur="1000" fill="hold"/>
                                        <p:tgtEl>
                                          <p:spTgt spid="1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fade">
                                      <p:cBhvr>
                                        <p:cTn id="29" dur="1000"/>
                                        <p:tgtEl>
                                          <p:spTgt spid="122"/>
                                        </p:tgtEl>
                                      </p:cBhvr>
                                    </p:animEffect>
                                    <p:anim calcmode="lin" valueType="num">
                                      <p:cBhvr>
                                        <p:cTn id="30" dur="1000" fill="hold"/>
                                        <p:tgtEl>
                                          <p:spTgt spid="122"/>
                                        </p:tgtEl>
                                        <p:attrNameLst>
                                          <p:attrName>ppt_x</p:attrName>
                                        </p:attrNameLst>
                                      </p:cBhvr>
                                      <p:tavLst>
                                        <p:tav tm="0">
                                          <p:val>
                                            <p:strVal val="#ppt_x"/>
                                          </p:val>
                                        </p:tav>
                                        <p:tav tm="100000">
                                          <p:val>
                                            <p:strVal val="#ppt_x"/>
                                          </p:val>
                                        </p:tav>
                                      </p:tavLst>
                                    </p:anim>
                                    <p:anim calcmode="lin" valueType="num">
                                      <p:cBhvr>
                                        <p:cTn id="31" dur="1000" fill="hold"/>
                                        <p:tgtEl>
                                          <p:spTgt spid="122"/>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repeatCount="indefinite" fill="remove" display="0">
                  <p:stCondLst>
                    <p:cond delay="indefinite"/>
                  </p:stCondLst>
                  <p:endCondLst>
                    <p:cond evt="onStopAudio" delay="0">
                      <p:tgtEl>
                        <p:sldTgt/>
                      </p:tgtEl>
                    </p:cond>
                  </p:endCondLst>
                </p:cTn>
                <p:tgtEl>
                  <p:spTgt spid="60"/>
                </p:tgtEl>
              </p:cMediaNode>
            </p:audio>
          </p:childTnLst>
        </p:cTn>
      </p:par>
    </p:tnLst>
    <p:bldLst>
      <p:bldP spid="8" grpId="0" animBg="1"/>
      <p:bldP spid="116" grpId="0"/>
      <p:bldP spid="118" grpId="0"/>
      <p:bldP spid="119" grpId="0"/>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图片 168"/>
          <p:cNvPicPr>
            <a:picLocks noChangeAspect="1"/>
          </p:cNvPicPr>
          <p:nvPr/>
        </p:nvPicPr>
        <p:blipFill rotWithShape="1">
          <a:blip r:embed="rId1" cstate="print">
            <a:extLst>
              <a:ext uri="{28A0092B-C50C-407E-A947-70E740481C1C}">
                <a14:useLocalDpi xmlns:a14="http://schemas.microsoft.com/office/drawing/2010/main" val="0"/>
              </a:ext>
            </a:extLst>
          </a:blip>
          <a:srcRect t="29787" b="29432"/>
          <a:stretch>
            <a:fillRect/>
          </a:stretch>
        </p:blipFill>
        <p:spPr>
          <a:xfrm flipH="1">
            <a:off x="5611976" y="12700"/>
            <a:ext cx="3326355" cy="982606"/>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t="38929" b="19764"/>
          <a:stretch>
            <a:fillRect/>
          </a:stretch>
        </p:blipFill>
        <p:spPr>
          <a:xfrm>
            <a:off x="8905565" y="0"/>
            <a:ext cx="3326355" cy="995306"/>
          </a:xfrm>
          <a:prstGeom prst="rect">
            <a:avLst/>
          </a:prstGeom>
        </p:spPr>
      </p:pic>
      <p:sp>
        <p:nvSpPr>
          <p:cNvPr id="38" name="矩形 37"/>
          <p:cNvSpPr/>
          <p:nvPr/>
        </p:nvSpPr>
        <p:spPr>
          <a:xfrm>
            <a:off x="0" y="0"/>
            <a:ext cx="12217288" cy="995306"/>
          </a:xfrm>
          <a:prstGeom prst="rect">
            <a:avLst/>
          </a:prstGeom>
          <a:gradFill flip="none" rotWithShape="1">
            <a:gsLst>
              <a:gs pos="49000">
                <a:srgbClr val="580C6E"/>
              </a:gs>
              <a:gs pos="72000">
                <a:srgbClr val="692266"/>
              </a:gs>
              <a:gs pos="86000">
                <a:srgbClr val="952064">
                  <a:alpha val="46000"/>
                </a:srgbClr>
              </a:gs>
              <a:gs pos="25000">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文本框 30"/>
          <p:cNvSpPr txBox="1"/>
          <p:nvPr/>
        </p:nvSpPr>
        <p:spPr>
          <a:xfrm>
            <a:off x="5100823" y="1243446"/>
            <a:ext cx="2015641" cy="92333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5400" b="1" dirty="0">
                <a:solidFill>
                  <a:schemeClr val="tx1">
                    <a:lumMod val="85000"/>
                    <a:lumOff val="15000"/>
                  </a:schemeClr>
                </a:solidFill>
                <a:latin typeface="思源黑体 CN Bold" panose="020B0800000000000000"/>
                <a:ea typeface="思源黑体 CN Bold" panose="020B0800000000000000"/>
              </a:rPr>
              <a:t>目录</a:t>
            </a:r>
            <a:endParaRPr kumimoji="0" lang="zh-CN" altLang="en-US" sz="5400" b="1" i="0" u="none" strike="noStrike" kern="1200" cap="none" spc="0" normalizeH="0" baseline="30000" noProof="0" dirty="0">
              <a:ln>
                <a:noFill/>
              </a:ln>
              <a:solidFill>
                <a:schemeClr val="tx1">
                  <a:lumMod val="85000"/>
                  <a:lumOff val="15000"/>
                </a:schemeClr>
              </a:solidFill>
              <a:effectLst/>
              <a:uLnTx/>
              <a:uFillTx/>
              <a:latin typeface="思源黑体 CN Bold" panose="020B0800000000000000"/>
              <a:ea typeface="思源黑体 CN Bold" panose="020B0800000000000000"/>
            </a:endParaRPr>
          </a:p>
        </p:txBody>
      </p:sp>
      <p:grpSp>
        <p:nvGrpSpPr>
          <p:cNvPr id="113" name="组合 112"/>
          <p:cNvGrpSpPr/>
          <p:nvPr/>
        </p:nvGrpSpPr>
        <p:grpSpPr>
          <a:xfrm>
            <a:off x="158182" y="168355"/>
            <a:ext cx="2369202" cy="728961"/>
            <a:chOff x="9730702" y="211219"/>
            <a:chExt cx="2374282" cy="701101"/>
          </a:xfrm>
        </p:grpSpPr>
        <p:pic>
          <p:nvPicPr>
            <p:cNvPr id="114" name="图片 113"/>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70" name="图片 169"/>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grpSp>
        <p:nvGrpSpPr>
          <p:cNvPr id="5" name="组合 4"/>
          <p:cNvGrpSpPr/>
          <p:nvPr/>
        </p:nvGrpSpPr>
        <p:grpSpPr>
          <a:xfrm>
            <a:off x="1867667" y="3733800"/>
            <a:ext cx="906244" cy="906244"/>
            <a:chOff x="1010349" y="3441700"/>
            <a:chExt cx="639543" cy="639543"/>
          </a:xfrm>
        </p:grpSpPr>
        <p:sp>
          <p:nvSpPr>
            <p:cNvPr id="176" name="椭圆 175"/>
            <p:cNvSpPr/>
            <p:nvPr/>
          </p:nvSpPr>
          <p:spPr>
            <a:xfrm>
              <a:off x="1010349" y="3441700"/>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descr="铅笔"/>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4402" y="3575214"/>
              <a:ext cx="356151" cy="356151"/>
            </a:xfrm>
            <a:prstGeom prst="rect">
              <a:avLst/>
            </a:prstGeom>
          </p:spPr>
        </p:pic>
      </p:grpSp>
      <p:grpSp>
        <p:nvGrpSpPr>
          <p:cNvPr id="7" name="组合 6"/>
          <p:cNvGrpSpPr/>
          <p:nvPr/>
        </p:nvGrpSpPr>
        <p:grpSpPr>
          <a:xfrm>
            <a:off x="7008285" y="2363723"/>
            <a:ext cx="906244" cy="906244"/>
            <a:chOff x="9952257" y="1932424"/>
            <a:chExt cx="639543" cy="639543"/>
          </a:xfrm>
        </p:grpSpPr>
        <p:sp>
          <p:nvSpPr>
            <p:cNvPr id="174" name="椭圆 173"/>
            <p:cNvSpPr/>
            <p:nvPr/>
          </p:nvSpPr>
          <p:spPr>
            <a:xfrm>
              <a:off x="9952257" y="1932424"/>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书籍"/>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96310" y="2086768"/>
              <a:ext cx="356151" cy="356151"/>
            </a:xfrm>
            <a:prstGeom prst="rect">
              <a:avLst/>
            </a:prstGeom>
          </p:spPr>
        </p:pic>
      </p:grpSp>
      <p:grpSp>
        <p:nvGrpSpPr>
          <p:cNvPr id="3" name="组合 2"/>
          <p:cNvGrpSpPr/>
          <p:nvPr/>
        </p:nvGrpSpPr>
        <p:grpSpPr>
          <a:xfrm>
            <a:off x="1867667" y="5040318"/>
            <a:ext cx="906244" cy="906244"/>
            <a:chOff x="1001639" y="4710118"/>
            <a:chExt cx="639543" cy="639543"/>
          </a:xfrm>
        </p:grpSpPr>
        <p:sp>
          <p:nvSpPr>
            <p:cNvPr id="175" name="椭圆 174"/>
            <p:cNvSpPr/>
            <p:nvPr/>
          </p:nvSpPr>
          <p:spPr>
            <a:xfrm>
              <a:off x="1001639" y="4710118"/>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descr="地球"/>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402" y="4836301"/>
              <a:ext cx="356151" cy="356151"/>
            </a:xfrm>
            <a:prstGeom prst="rect">
              <a:avLst/>
            </a:prstGeom>
          </p:spPr>
        </p:pic>
      </p:grpSp>
      <p:grpSp>
        <p:nvGrpSpPr>
          <p:cNvPr id="4" name="组合 3"/>
          <p:cNvGrpSpPr/>
          <p:nvPr/>
        </p:nvGrpSpPr>
        <p:grpSpPr>
          <a:xfrm>
            <a:off x="1867667" y="2363723"/>
            <a:ext cx="906244" cy="906244"/>
            <a:chOff x="1012153" y="2236723"/>
            <a:chExt cx="639543" cy="639543"/>
          </a:xfrm>
        </p:grpSpPr>
        <p:sp>
          <p:nvSpPr>
            <p:cNvPr id="6" name="椭圆 5"/>
            <p:cNvSpPr/>
            <p:nvPr/>
          </p:nvSpPr>
          <p:spPr>
            <a:xfrm>
              <a:off x="1012153" y="2236723"/>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书架上的书籍"/>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6838" y="2389907"/>
              <a:ext cx="356151" cy="356151"/>
            </a:xfrm>
            <a:prstGeom prst="rect">
              <a:avLst/>
            </a:prstGeom>
          </p:spPr>
        </p:pic>
      </p:grpSp>
      <p:sp>
        <p:nvSpPr>
          <p:cNvPr id="19" name="文本框 18"/>
          <p:cNvSpPr txBox="1"/>
          <p:nvPr/>
        </p:nvSpPr>
        <p:spPr>
          <a:xfrm>
            <a:off x="2996839" y="2583101"/>
            <a:ext cx="2239294" cy="58477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研究方法</a:t>
            </a:r>
            <a:endParaRPr lang="zh-CN" altLang="en-US" sz="3200" b="1" dirty="0">
              <a:solidFill>
                <a:schemeClr val="tx1">
                  <a:lumMod val="85000"/>
                  <a:lumOff val="15000"/>
                </a:schemeClr>
              </a:solidFill>
              <a:ea typeface="思源黑体 CN Bold" panose="020B0800000000000000"/>
            </a:endParaRPr>
          </a:p>
        </p:txBody>
      </p:sp>
      <p:sp>
        <p:nvSpPr>
          <p:cNvPr id="180" name="文本框 179"/>
          <p:cNvSpPr txBox="1"/>
          <p:nvPr/>
        </p:nvSpPr>
        <p:spPr>
          <a:xfrm>
            <a:off x="2975626" y="3050858"/>
            <a:ext cx="4403074" cy="646331"/>
          </a:xfrm>
          <a:prstGeom prst="rect">
            <a:avLst/>
          </a:prstGeom>
          <a:noFill/>
        </p:spPr>
        <p:txBody>
          <a:bodyPr wrap="square" rtlCol="0">
            <a:spAutoFit/>
          </a:bodyPr>
          <a:lstStyle>
            <a:defPPr>
              <a:defRPr lang="zh-CN"/>
            </a:defPPr>
            <a:lvl1pPr algn="ctr">
              <a:defRPr sz="6000" b="1">
                <a:blipFill dpi="0" rotWithShape="1">
                  <a:blip r:embed="rId13"/>
                  <a:srcRect/>
                  <a:stretch>
                    <a:fillRect/>
                  </a:stretch>
                </a:blipFill>
              </a:defRPr>
            </a:lvl1pPr>
          </a:lstStyle>
          <a:p>
            <a:pPr algn="l"/>
            <a:r>
              <a:rPr lang="en-US" altLang="zh-CN"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rPr>
              <a:t>The The introductionTheThe</a:t>
            </a:r>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p:txBody>
      </p:sp>
      <p:sp>
        <p:nvSpPr>
          <p:cNvPr id="26" name="文本框 25"/>
          <p:cNvSpPr txBox="1"/>
          <p:nvPr/>
        </p:nvSpPr>
        <p:spPr>
          <a:xfrm>
            <a:off x="3000283" y="3808057"/>
            <a:ext cx="2239294" cy="58477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研究方法</a:t>
            </a:r>
            <a:endParaRPr lang="zh-CN" altLang="en-US" sz="3200" b="1" dirty="0">
              <a:solidFill>
                <a:schemeClr val="tx1">
                  <a:lumMod val="85000"/>
                  <a:lumOff val="15000"/>
                </a:schemeClr>
              </a:solidFill>
              <a:ea typeface="思源黑体 CN Bold" panose="020B0800000000000000"/>
            </a:endParaRPr>
          </a:p>
        </p:txBody>
      </p:sp>
      <p:sp>
        <p:nvSpPr>
          <p:cNvPr id="27" name="文本框 26"/>
          <p:cNvSpPr txBox="1"/>
          <p:nvPr/>
        </p:nvSpPr>
        <p:spPr>
          <a:xfrm>
            <a:off x="2979070" y="4275814"/>
            <a:ext cx="4403074" cy="646331"/>
          </a:xfrm>
          <a:prstGeom prst="rect">
            <a:avLst/>
          </a:prstGeom>
          <a:noFill/>
        </p:spPr>
        <p:txBody>
          <a:bodyPr wrap="square" rtlCol="0">
            <a:spAutoFit/>
          </a:bodyPr>
          <a:lstStyle>
            <a:defPPr>
              <a:defRPr lang="zh-CN"/>
            </a:defPPr>
            <a:lvl1pPr algn="ctr">
              <a:defRPr sz="6000" b="1">
                <a:blipFill dpi="0" rotWithShape="1">
                  <a:blip r:embed="rId13"/>
                  <a:srcRect/>
                  <a:stretch>
                    <a:fillRect/>
                  </a:stretch>
                </a:blipFill>
              </a:defRPr>
            </a:lvl1pPr>
          </a:lstStyle>
          <a:p>
            <a:pPr algn="l"/>
            <a:r>
              <a:rPr lang="en-US" altLang="zh-CN"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rPr>
              <a:t>TheThe introductionTheThe</a:t>
            </a:r>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p:txBody>
      </p:sp>
      <p:sp>
        <p:nvSpPr>
          <p:cNvPr id="32" name="文本框 31"/>
          <p:cNvSpPr txBox="1"/>
          <p:nvPr/>
        </p:nvSpPr>
        <p:spPr>
          <a:xfrm>
            <a:off x="3004918" y="5053750"/>
            <a:ext cx="2239294" cy="58477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研究方法</a:t>
            </a:r>
            <a:endParaRPr lang="zh-CN" altLang="en-US" sz="3200" b="1" dirty="0">
              <a:solidFill>
                <a:schemeClr val="tx1">
                  <a:lumMod val="85000"/>
                  <a:lumOff val="15000"/>
                </a:schemeClr>
              </a:solidFill>
              <a:ea typeface="思源黑体 CN Bold" panose="020B0800000000000000"/>
            </a:endParaRPr>
          </a:p>
        </p:txBody>
      </p:sp>
      <p:sp>
        <p:nvSpPr>
          <p:cNvPr id="33" name="文本框 32"/>
          <p:cNvSpPr txBox="1"/>
          <p:nvPr/>
        </p:nvSpPr>
        <p:spPr>
          <a:xfrm>
            <a:off x="2983705" y="5521507"/>
            <a:ext cx="4403074" cy="646331"/>
          </a:xfrm>
          <a:prstGeom prst="rect">
            <a:avLst/>
          </a:prstGeom>
          <a:noFill/>
        </p:spPr>
        <p:txBody>
          <a:bodyPr wrap="square" rtlCol="0">
            <a:spAutoFit/>
          </a:bodyPr>
          <a:lstStyle>
            <a:defPPr>
              <a:defRPr lang="zh-CN"/>
            </a:defPPr>
            <a:lvl1pPr algn="ctr">
              <a:defRPr sz="6000" b="1">
                <a:blipFill dpi="0" rotWithShape="1">
                  <a:blip r:embed="rId13"/>
                  <a:srcRect/>
                  <a:stretch>
                    <a:fillRect/>
                  </a:stretch>
                </a:blipFill>
              </a:defRPr>
            </a:lvl1pPr>
          </a:lstStyle>
          <a:p>
            <a:pPr algn="l"/>
            <a:r>
              <a:rPr lang="en-US" altLang="zh-CN"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rPr>
              <a:t>TheThe introductionTheThe</a:t>
            </a:r>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p:txBody>
      </p:sp>
      <p:sp>
        <p:nvSpPr>
          <p:cNvPr id="34" name="文本框 33"/>
          <p:cNvSpPr txBox="1"/>
          <p:nvPr/>
        </p:nvSpPr>
        <p:spPr>
          <a:xfrm>
            <a:off x="8153546" y="2583101"/>
            <a:ext cx="2239294" cy="58477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研究方法</a:t>
            </a:r>
            <a:endParaRPr lang="zh-CN" altLang="en-US" sz="3200" b="1" dirty="0">
              <a:solidFill>
                <a:schemeClr val="tx1">
                  <a:lumMod val="85000"/>
                  <a:lumOff val="15000"/>
                </a:schemeClr>
              </a:solidFill>
              <a:ea typeface="思源黑体 CN Bold" panose="020B0800000000000000"/>
            </a:endParaRPr>
          </a:p>
        </p:txBody>
      </p:sp>
      <p:sp>
        <p:nvSpPr>
          <p:cNvPr id="35" name="文本框 34"/>
          <p:cNvSpPr txBox="1"/>
          <p:nvPr/>
        </p:nvSpPr>
        <p:spPr>
          <a:xfrm>
            <a:off x="8132333" y="3038158"/>
            <a:ext cx="4403074" cy="646331"/>
          </a:xfrm>
          <a:prstGeom prst="rect">
            <a:avLst/>
          </a:prstGeom>
          <a:noFill/>
        </p:spPr>
        <p:txBody>
          <a:bodyPr wrap="square" rtlCol="0">
            <a:spAutoFit/>
          </a:bodyPr>
          <a:lstStyle>
            <a:defPPr>
              <a:defRPr lang="zh-CN"/>
            </a:defPPr>
            <a:lvl1pPr algn="ctr">
              <a:defRPr sz="6000" b="1">
                <a:blipFill dpi="0" rotWithShape="1">
                  <a:blip r:embed="rId13"/>
                  <a:srcRect/>
                  <a:stretch>
                    <a:fillRect/>
                  </a:stretch>
                </a:blipFill>
              </a:defRPr>
            </a:lvl1pPr>
          </a:lstStyle>
          <a:p>
            <a:pPr algn="l"/>
            <a:r>
              <a:rPr lang="en-US" altLang="zh-CN"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rPr>
              <a:t>TheThe introductionTheThe</a:t>
            </a:r>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p:txBody>
      </p:sp>
      <p:sp>
        <p:nvSpPr>
          <p:cNvPr id="36" name="文本框 35"/>
          <p:cNvSpPr txBox="1"/>
          <p:nvPr/>
        </p:nvSpPr>
        <p:spPr>
          <a:xfrm>
            <a:off x="8156990" y="3808057"/>
            <a:ext cx="2239294" cy="58477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研究方法</a:t>
            </a:r>
            <a:endParaRPr lang="zh-CN" altLang="en-US" sz="3200" b="1" dirty="0">
              <a:solidFill>
                <a:schemeClr val="tx1">
                  <a:lumMod val="85000"/>
                  <a:lumOff val="15000"/>
                </a:schemeClr>
              </a:solidFill>
              <a:ea typeface="思源黑体 CN Bold" panose="020B0800000000000000"/>
            </a:endParaRPr>
          </a:p>
        </p:txBody>
      </p:sp>
      <p:sp>
        <p:nvSpPr>
          <p:cNvPr id="37" name="文本框 36"/>
          <p:cNvSpPr txBox="1"/>
          <p:nvPr/>
        </p:nvSpPr>
        <p:spPr>
          <a:xfrm>
            <a:off x="8135777" y="4263114"/>
            <a:ext cx="4403074" cy="646331"/>
          </a:xfrm>
          <a:prstGeom prst="rect">
            <a:avLst/>
          </a:prstGeom>
          <a:noFill/>
        </p:spPr>
        <p:txBody>
          <a:bodyPr wrap="square" rtlCol="0">
            <a:spAutoFit/>
          </a:bodyPr>
          <a:lstStyle>
            <a:defPPr>
              <a:defRPr lang="zh-CN"/>
            </a:defPPr>
            <a:lvl1pPr algn="ctr">
              <a:defRPr sz="6000" b="1">
                <a:blipFill dpi="0" rotWithShape="1">
                  <a:blip r:embed="rId13"/>
                  <a:srcRect/>
                  <a:stretch>
                    <a:fillRect/>
                  </a:stretch>
                </a:blipFill>
              </a:defRPr>
            </a:lvl1pPr>
          </a:lstStyle>
          <a:p>
            <a:pPr algn="l"/>
            <a:r>
              <a:rPr lang="en-US" altLang="zh-CN"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rPr>
              <a:t>TheThe introductionTheThe</a:t>
            </a:r>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p:txBody>
      </p:sp>
      <p:sp>
        <p:nvSpPr>
          <p:cNvPr id="39" name="文本框 38"/>
          <p:cNvSpPr txBox="1"/>
          <p:nvPr/>
        </p:nvSpPr>
        <p:spPr>
          <a:xfrm>
            <a:off x="8161625" y="5053750"/>
            <a:ext cx="2239294" cy="58477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研究方法</a:t>
            </a:r>
            <a:endParaRPr lang="zh-CN" altLang="en-US" sz="3200" b="1" dirty="0">
              <a:solidFill>
                <a:schemeClr val="tx1">
                  <a:lumMod val="85000"/>
                  <a:lumOff val="15000"/>
                </a:schemeClr>
              </a:solidFill>
              <a:ea typeface="思源黑体 CN Bold" panose="020B0800000000000000"/>
            </a:endParaRPr>
          </a:p>
        </p:txBody>
      </p:sp>
      <p:sp>
        <p:nvSpPr>
          <p:cNvPr id="40" name="文本框 39"/>
          <p:cNvSpPr txBox="1"/>
          <p:nvPr/>
        </p:nvSpPr>
        <p:spPr>
          <a:xfrm>
            <a:off x="8140412" y="5508807"/>
            <a:ext cx="4403074" cy="646331"/>
          </a:xfrm>
          <a:prstGeom prst="rect">
            <a:avLst/>
          </a:prstGeom>
          <a:noFill/>
        </p:spPr>
        <p:txBody>
          <a:bodyPr wrap="square" rtlCol="0">
            <a:spAutoFit/>
          </a:bodyPr>
          <a:lstStyle>
            <a:defPPr>
              <a:defRPr lang="zh-CN"/>
            </a:defPPr>
            <a:lvl1pPr algn="ctr">
              <a:defRPr sz="6000" b="1">
                <a:blipFill dpi="0" rotWithShape="1">
                  <a:blip r:embed="rId13"/>
                  <a:srcRect/>
                  <a:stretch>
                    <a:fillRect/>
                  </a:stretch>
                </a:blipFill>
              </a:defRPr>
            </a:lvl1pPr>
          </a:lstStyle>
          <a:p>
            <a:pPr algn="l"/>
            <a:r>
              <a:rPr lang="en-US" altLang="zh-CN"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rPr>
              <a:t>TheThe introductionTheThe</a:t>
            </a:r>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a:p>
            <a:pPr algn="l"/>
            <a:endParaRPr lang="zh-CN" altLang="en-US" sz="1200" b="0" dirty="0">
              <a:solidFill>
                <a:schemeClr val="bg1">
                  <a:lumMod val="50000"/>
                </a:schemeClr>
              </a:solidFill>
              <a:latin typeface="思源黑体 CN ExtraLight" panose="020B0200000000000000" pitchFamily="34" charset="-122"/>
              <a:ea typeface="思源黑体 CN ExtraLight" panose="020B0200000000000000" pitchFamily="34" charset="-122"/>
              <a:cs typeface="Arial" panose="020B0604020202020204" pitchFamily="34" charset="0"/>
            </a:endParaRPr>
          </a:p>
        </p:txBody>
      </p:sp>
      <p:grpSp>
        <p:nvGrpSpPr>
          <p:cNvPr id="14" name="组合 13"/>
          <p:cNvGrpSpPr/>
          <p:nvPr/>
        </p:nvGrpSpPr>
        <p:grpSpPr>
          <a:xfrm>
            <a:off x="7008284" y="5040318"/>
            <a:ext cx="906244" cy="906244"/>
            <a:chOff x="7399556" y="4913318"/>
            <a:chExt cx="639543" cy="639543"/>
          </a:xfrm>
        </p:grpSpPr>
        <p:sp>
          <p:nvSpPr>
            <p:cNvPr id="45" name="椭圆 44"/>
            <p:cNvSpPr/>
            <p:nvPr/>
          </p:nvSpPr>
          <p:spPr>
            <a:xfrm>
              <a:off x="7399556" y="4913318"/>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descr="数学"/>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27392" y="5052201"/>
              <a:ext cx="397769" cy="397769"/>
            </a:xfrm>
            <a:prstGeom prst="rect">
              <a:avLst/>
            </a:prstGeom>
          </p:spPr>
        </p:pic>
      </p:grpSp>
      <p:grpSp>
        <p:nvGrpSpPr>
          <p:cNvPr id="17" name="组合 16"/>
          <p:cNvGrpSpPr/>
          <p:nvPr/>
        </p:nvGrpSpPr>
        <p:grpSpPr>
          <a:xfrm>
            <a:off x="6995585" y="3733800"/>
            <a:ext cx="906244" cy="906244"/>
            <a:chOff x="7386857" y="3644900"/>
            <a:chExt cx="639543" cy="639543"/>
          </a:xfrm>
        </p:grpSpPr>
        <p:sp>
          <p:nvSpPr>
            <p:cNvPr id="42" name="椭圆 41"/>
            <p:cNvSpPr/>
            <p:nvPr/>
          </p:nvSpPr>
          <p:spPr>
            <a:xfrm>
              <a:off x="7386857" y="3644900"/>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原子"/>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09760" y="3778414"/>
              <a:ext cx="390001" cy="390001"/>
            </a:xfrm>
            <a:prstGeom prst="rect">
              <a:avLst/>
            </a:prstGeom>
          </p:spPr>
        </p:pic>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1+#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80"/>
                                        </p:tgtEl>
                                        <p:attrNameLst>
                                          <p:attrName>style.visibility</p:attrName>
                                        </p:attrNameLst>
                                      </p:cBhvr>
                                      <p:to>
                                        <p:strVal val="visible"/>
                                      </p:to>
                                    </p:set>
                                    <p:anim calcmode="lin" valueType="num">
                                      <p:cBhvr additive="base">
                                        <p:cTn id="34" dur="500" fill="hold"/>
                                        <p:tgtEl>
                                          <p:spTgt spid="180"/>
                                        </p:tgtEl>
                                        <p:attrNameLst>
                                          <p:attrName>ppt_x</p:attrName>
                                        </p:attrNameLst>
                                      </p:cBhvr>
                                      <p:tavLst>
                                        <p:tav tm="0">
                                          <p:val>
                                            <p:strVal val="1+#ppt_w/2"/>
                                          </p:val>
                                        </p:tav>
                                        <p:tav tm="100000">
                                          <p:val>
                                            <p:strVal val="#ppt_x"/>
                                          </p:val>
                                        </p:tav>
                                      </p:tavLst>
                                    </p:anim>
                                    <p:anim calcmode="lin" valueType="num">
                                      <p:cBhvr additive="base">
                                        <p:cTn id="35" dur="500" fill="hold"/>
                                        <p:tgtEl>
                                          <p:spTgt spid="180"/>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1+#ppt_w/2"/>
                                          </p:val>
                                        </p:tav>
                                        <p:tav tm="100000">
                                          <p:val>
                                            <p:strVal val="#ppt_x"/>
                                          </p:val>
                                        </p:tav>
                                      </p:tavLst>
                                    </p:anim>
                                    <p:anim calcmode="lin" valueType="num">
                                      <p:cBhvr additive="base">
                                        <p:cTn id="43" dur="500" fill="hold"/>
                                        <p:tgtEl>
                                          <p:spTgt spid="33"/>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0-#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0-#ppt_w/2"/>
                                          </p:val>
                                        </p:tav>
                                        <p:tav tm="100000">
                                          <p:val>
                                            <p:strVal val="#ppt_x"/>
                                          </p:val>
                                        </p:tav>
                                      </p:tavLst>
                                    </p:anim>
                                    <p:anim calcmode="lin" valueType="num">
                                      <p:cBhvr additive="base">
                                        <p:cTn id="55" dur="500" fill="hold"/>
                                        <p:tgtEl>
                                          <p:spTgt spid="35"/>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0-#ppt_w/2"/>
                                          </p:val>
                                        </p:tav>
                                        <p:tav tm="100000">
                                          <p:val>
                                            <p:strVal val="#ppt_x"/>
                                          </p:val>
                                        </p:tav>
                                      </p:tavLst>
                                    </p:anim>
                                    <p:anim calcmode="lin" valueType="num">
                                      <p:cBhvr additive="base">
                                        <p:cTn id="59" dur="500" fill="hold"/>
                                        <p:tgtEl>
                                          <p:spTgt spid="36"/>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0-#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0-#ppt_w/2"/>
                                          </p:val>
                                        </p:tav>
                                        <p:tav tm="100000">
                                          <p:val>
                                            <p:strVal val="#ppt_x"/>
                                          </p:val>
                                        </p:tav>
                                      </p:tavLst>
                                    </p:anim>
                                    <p:anim calcmode="lin" valueType="num">
                                      <p:cBhvr additive="base">
                                        <p:cTn id="67" dur="500" fill="hold"/>
                                        <p:tgtEl>
                                          <p:spTgt spid="39"/>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 calcmode="lin" valueType="num">
                                      <p:cBhvr additive="base">
                                        <p:cTn id="70" dur="500" fill="hold"/>
                                        <p:tgtEl>
                                          <p:spTgt spid="40"/>
                                        </p:tgtEl>
                                        <p:attrNameLst>
                                          <p:attrName>ppt_x</p:attrName>
                                        </p:attrNameLst>
                                      </p:cBhvr>
                                      <p:tavLst>
                                        <p:tav tm="0">
                                          <p:val>
                                            <p:strVal val="0-#ppt_w/2"/>
                                          </p:val>
                                        </p:tav>
                                        <p:tav tm="100000">
                                          <p:val>
                                            <p:strVal val="#ppt_x"/>
                                          </p:val>
                                        </p:tav>
                                      </p:tavLst>
                                    </p:anim>
                                    <p:anim calcmode="lin" valueType="num">
                                      <p:cBhvr additive="base">
                                        <p:cTn id="71" dur="500" fill="hold"/>
                                        <p:tgtEl>
                                          <p:spTgt spid="40"/>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0-#ppt_w/2"/>
                                          </p:val>
                                        </p:tav>
                                        <p:tav tm="100000">
                                          <p:val>
                                            <p:strVal val="#ppt_x"/>
                                          </p:val>
                                        </p:tav>
                                      </p:tavLst>
                                    </p:anim>
                                    <p:anim calcmode="lin" valueType="num">
                                      <p:cBhvr additive="base">
                                        <p:cTn id="75" dur="500" fill="hold"/>
                                        <p:tgtEl>
                                          <p:spTgt spid="14"/>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0-#ppt_w/2"/>
                                          </p:val>
                                        </p:tav>
                                        <p:tav tm="100000">
                                          <p:val>
                                            <p:strVal val="#ppt_x"/>
                                          </p:val>
                                        </p:tav>
                                      </p:tavLst>
                                    </p:anim>
                                    <p:anim calcmode="lin" valueType="num">
                                      <p:cBhvr additive="base">
                                        <p:cTn id="7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p:bldP spid="180" grpId="0"/>
      <p:bldP spid="26" grpId="0"/>
      <p:bldP spid="27" grpId="0"/>
      <p:bldP spid="32" grpId="0"/>
      <p:bldP spid="33" grpId="0"/>
      <p:bldP spid="34" grpId="0"/>
      <p:bldP spid="35" grpId="0"/>
      <p:bldP spid="36" grpId="0"/>
      <p:bldP spid="37" grpId="0"/>
      <p:bldP spid="39"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748" y="-15896"/>
            <a:ext cx="12227495" cy="6873896"/>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9" name="组合 108"/>
          <p:cNvGrpSpPr/>
          <p:nvPr/>
        </p:nvGrpSpPr>
        <p:grpSpPr>
          <a:xfrm>
            <a:off x="9550515" y="287953"/>
            <a:ext cx="2246965" cy="691351"/>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977223" y="2327931"/>
            <a:ext cx="8793417"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600" b="1" dirty="0">
                <a:solidFill>
                  <a:prstClr val="white"/>
                </a:solidFill>
                <a:ea typeface="思源黑体 CN Bold" panose="020B0800000000000000" pitchFamily="34" charset="-122"/>
                <a:cs typeface="+mj-cs"/>
              </a:rPr>
              <a:t>01   </a:t>
            </a:r>
            <a:r>
              <a:rPr lang="zh-CN" altLang="en-US" sz="6600" b="1" dirty="0">
                <a:solidFill>
                  <a:prstClr val="white"/>
                </a:solidFill>
                <a:ea typeface="思源黑体 CN Bold" panose="020B0800000000000000" pitchFamily="34" charset="-122"/>
                <a:cs typeface="+mj-cs"/>
              </a:rPr>
              <a:t>点击此处修改标题</a:t>
            </a:r>
            <a:endParaRPr lang="zh-CN" altLang="en-US" sz="6600" b="1" dirty="0">
              <a:solidFill>
                <a:prstClr val="white"/>
              </a:solidFill>
              <a:ea typeface="思源黑体 CN Bold" panose="020B0800000000000000" pitchFamily="34" charset="-122"/>
              <a:cs typeface="+mj-cs"/>
            </a:endParaRPr>
          </a:p>
        </p:txBody>
      </p:sp>
      <p:sp>
        <p:nvSpPr>
          <p:cNvPr id="122" name="文本框 121"/>
          <p:cNvSpPr txBox="1"/>
          <p:nvPr/>
        </p:nvSpPr>
        <p:spPr>
          <a:xfrm>
            <a:off x="2638027" y="3322187"/>
            <a:ext cx="74912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bg1"/>
                </a:solidFill>
                <a:latin typeface="Calibri" panose="020F0502020204030204" pitchFamily="34" charset="0"/>
                <a:cs typeface="Calibri" panose="020F0502020204030204" pitchFamily="34" charset="0"/>
              </a:rPr>
              <a:t>Click here to modify the title and subtitle</a:t>
            </a:r>
            <a:endParaRPr lang="zh-CN" altLang="en-US" sz="3200" dirty="0">
              <a:solidFill>
                <a:schemeClr val="bg1"/>
              </a:solidFill>
              <a:latin typeface="Calibri" panose="020F0502020204030204" pitchFamily="34" charset="0"/>
              <a:cs typeface="Calibri" panose="020F0502020204030204" pitchFamily="34" charset="0"/>
            </a:endParaRPr>
          </a:p>
        </p:txBody>
      </p:sp>
      <p:grpSp>
        <p:nvGrpSpPr>
          <p:cNvPr id="34" name="图形 10"/>
          <p:cNvGrpSpPr/>
          <p:nvPr/>
        </p:nvGrpSpPr>
        <p:grpSpPr>
          <a:xfrm rot="1911398" flipH="1">
            <a:off x="-6739926" y="718486"/>
            <a:ext cx="18785954" cy="9463205"/>
            <a:chOff x="1364551" y="1662116"/>
            <a:chExt cx="9464325" cy="3530151"/>
          </a:xfrm>
          <a:noFill/>
        </p:grpSpPr>
        <p:sp>
          <p:nvSpPr>
            <p:cNvPr id="35" name="任意多边形: 形状 34"/>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0" name="任意多边形: 形状 59"/>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1" name="任意多边形: 形状 60"/>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2" name="任意多边形: 形状 61"/>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3" name="任意多边形: 形状 62"/>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4" name="任意多边形: 形状 63"/>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5" name="任意多边形: 形状 64"/>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6" name="任意多边形: 形状 65"/>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7" name="任意多边形: 形状 66"/>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8" name="任意多边形: 形状 67"/>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9" name="任意多边形: 形状 68"/>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0" name="任意多边形: 形状 69"/>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1" name="任意多边形: 形状 70"/>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2" name="任意多边形: 形状 71"/>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3" name="任意多边形: 形状 72"/>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4" name="任意多边形: 形状 73"/>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5" name="任意多边形: 形状 74"/>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6" name="任意多边形: 形状 75"/>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7" name="任意多边形: 形状 76"/>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8" name="任意多边形: 形状 77"/>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9" name="任意多边形: 形状 78"/>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0" name="任意多边形: 形状 79"/>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1" name="任意多边形: 形状 80"/>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fade">
                                      <p:cBhvr>
                                        <p:cTn id="14" dur="1000"/>
                                        <p:tgtEl>
                                          <p:spTgt spid="116"/>
                                        </p:tgtEl>
                                      </p:cBhvr>
                                    </p:animEffect>
                                    <p:anim calcmode="lin" valueType="num">
                                      <p:cBhvr>
                                        <p:cTn id="15" dur="1000" fill="hold"/>
                                        <p:tgtEl>
                                          <p:spTgt spid="116"/>
                                        </p:tgtEl>
                                        <p:attrNameLst>
                                          <p:attrName>ppt_x</p:attrName>
                                        </p:attrNameLst>
                                      </p:cBhvr>
                                      <p:tavLst>
                                        <p:tav tm="0">
                                          <p:val>
                                            <p:strVal val="#ppt_x"/>
                                          </p:val>
                                        </p:tav>
                                        <p:tav tm="100000">
                                          <p:val>
                                            <p:strVal val="#ppt_x"/>
                                          </p:val>
                                        </p:tav>
                                      </p:tavLst>
                                    </p:anim>
                                    <p:anim calcmode="lin" valueType="num">
                                      <p:cBhvr>
                                        <p:cTn id="16" dur="1000" fill="hold"/>
                                        <p:tgtEl>
                                          <p:spTgt spid="1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1000"/>
                                        <p:tgtEl>
                                          <p:spTgt spid="122"/>
                                        </p:tgtEl>
                                      </p:cBhvr>
                                    </p:animEffect>
                                    <p:anim calcmode="lin" valueType="num">
                                      <p:cBhvr>
                                        <p:cTn id="20" dur="1000" fill="hold"/>
                                        <p:tgtEl>
                                          <p:spTgt spid="122"/>
                                        </p:tgtEl>
                                        <p:attrNameLst>
                                          <p:attrName>ppt_x</p:attrName>
                                        </p:attrNameLst>
                                      </p:cBhvr>
                                      <p:tavLst>
                                        <p:tav tm="0">
                                          <p:val>
                                            <p:strVal val="#ppt_x"/>
                                          </p:val>
                                        </p:tav>
                                        <p:tav tm="100000">
                                          <p:val>
                                            <p:strVal val="#ppt_x"/>
                                          </p:val>
                                        </p:tav>
                                      </p:tavLst>
                                    </p:anim>
                                    <p:anim calcmode="lin" valueType="num">
                                      <p:cBhvr>
                                        <p:cTn id="21"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16" grpId="0"/>
      <p:bldP spid="1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2744777" y="443044"/>
            <a:ext cx="3351223" cy="632557"/>
          </a:xfrm>
          <a:prstGeom prst="roundRect">
            <a:avLst>
              <a:gd name="adj" fmla="val 9640"/>
            </a:avLst>
          </a:prstGeom>
          <a:solidFill>
            <a:srgbClr val="58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3282153" y="494028"/>
            <a:ext cx="2301523" cy="521250"/>
          </a:xfrm>
          <a:prstGeom prst="rect">
            <a:avLst/>
          </a:prstGeom>
          <a:noFill/>
        </p:spPr>
        <p:txBody>
          <a:bodyPr wrap="square" rtlCol="0">
            <a:spAutoFit/>
          </a:bodyPr>
          <a:lstStyle/>
          <a:p>
            <a:pPr algn="dist"/>
            <a:r>
              <a:rPr lang="zh-CN" altLang="en-US" sz="2800" b="1" dirty="0">
                <a:solidFill>
                  <a:schemeClr val="bg1"/>
                </a:solidFill>
                <a:latin typeface="思源黑体 CN Bold" panose="020B0800000000000000" pitchFamily="34" charset="-122"/>
                <a:ea typeface="思源黑体 CN Bold" panose="020B0800000000000000" pitchFamily="34" charset="-122"/>
              </a:rPr>
              <a:t>研究背景</a:t>
            </a:r>
            <a:endParaRPr lang="zh-CN" altLang="en-US" sz="28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19" name="直接连接符 18"/>
          <p:cNvCxnSpPr/>
          <p:nvPr/>
        </p:nvCxnSpPr>
        <p:spPr>
          <a:xfrm>
            <a:off x="3029234" y="1056158"/>
            <a:ext cx="4940865" cy="0"/>
          </a:xfrm>
          <a:prstGeom prst="line">
            <a:avLst/>
          </a:prstGeom>
          <a:ln w="19050">
            <a:solidFill>
              <a:srgbClr val="580C6E"/>
            </a:solidFill>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2744777" y="1167319"/>
            <a:ext cx="5225322" cy="2198450"/>
          </a:xfrm>
          <a:prstGeom prst="roundRect">
            <a:avLst>
              <a:gd name="adj" fmla="val 2065"/>
            </a:avLst>
          </a:prstGeom>
          <a:noFill/>
          <a:ln w="28575">
            <a:solidFill>
              <a:srgbClr val="58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2883855" y="1543869"/>
            <a:ext cx="4477001" cy="727763"/>
          </a:xfrm>
          <a:prstGeom prst="rect">
            <a:avLst/>
          </a:prstGeom>
          <a:noFill/>
        </p:spPr>
        <p:txBody>
          <a:bodyPr wrap="square" rtlCol="0">
            <a:spAutoFit/>
          </a:bodyPr>
          <a:lstStyle/>
          <a:p>
            <a:pPr defTabSz="1216025">
              <a:lnSpc>
                <a:spcPct val="120000"/>
              </a:lnSpc>
              <a:spcBef>
                <a:spcPct val="20000"/>
              </a:spcBef>
            </a:pPr>
            <a:r>
              <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rPr>
              <a:t>点击输入内容输入内容点击输入内容输入内容点击输入内容输入内容点击输入内容输入内容点击输入内容输入内容点击输入内容输入内容点击</a:t>
            </a:r>
            <a:endPar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endParaRPr>
          </a:p>
        </p:txBody>
      </p:sp>
      <p:pic>
        <p:nvPicPr>
          <p:cNvPr id="28" name="图形 27" descr="研究"/>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7315235" y="3577250"/>
            <a:ext cx="508314" cy="508314"/>
          </a:xfrm>
          <a:prstGeom prst="rect">
            <a:avLst/>
          </a:prstGeom>
        </p:spPr>
      </p:pic>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5856" y="1157414"/>
            <a:ext cx="3670387" cy="2208355"/>
          </a:xfrm>
          <a:prstGeom prst="rect">
            <a:avLst/>
          </a:prstGeom>
          <a:ln w="31750">
            <a:solidFill>
              <a:schemeClr val="bg1"/>
            </a:solidFill>
          </a:ln>
          <a:effectLst>
            <a:outerShdw blurRad="127000" algn="ctr" rotWithShape="0">
              <a:prstClr val="black">
                <a:alpha val="40000"/>
              </a:prstClr>
            </a:outerShdw>
          </a:effectLst>
        </p:spPr>
      </p:pic>
      <p:sp>
        <p:nvSpPr>
          <p:cNvPr id="187" name="矩形: 圆角 186"/>
          <p:cNvSpPr/>
          <p:nvPr/>
        </p:nvSpPr>
        <p:spPr>
          <a:xfrm>
            <a:off x="8542155" y="3557795"/>
            <a:ext cx="3351223" cy="632557"/>
          </a:xfrm>
          <a:prstGeom prst="roundRect">
            <a:avLst>
              <a:gd name="adj" fmla="val 9640"/>
            </a:avLst>
          </a:prstGeom>
          <a:solidFill>
            <a:srgbClr val="58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9079531" y="3608779"/>
            <a:ext cx="2301523" cy="523220"/>
          </a:xfrm>
          <a:prstGeom prst="rect">
            <a:avLst/>
          </a:prstGeom>
          <a:noFill/>
        </p:spPr>
        <p:txBody>
          <a:bodyPr wrap="square" rtlCol="0">
            <a:spAutoFit/>
          </a:bodyPr>
          <a:lstStyle/>
          <a:p>
            <a:pPr algn="dist"/>
            <a:r>
              <a:rPr lang="zh-CN" altLang="en-US" sz="2800" b="1" dirty="0">
                <a:solidFill>
                  <a:schemeClr val="bg1"/>
                </a:solidFill>
                <a:latin typeface="思源黑体 CN Bold" panose="020B0800000000000000" pitchFamily="34" charset="-122"/>
                <a:ea typeface="思源黑体 CN Bold" panose="020B0800000000000000" pitchFamily="34" charset="-122"/>
              </a:rPr>
              <a:t>查找资料</a:t>
            </a:r>
            <a:endParaRPr lang="zh-CN" altLang="en-US" sz="28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189" name="直接连接符 188"/>
          <p:cNvCxnSpPr/>
          <p:nvPr/>
        </p:nvCxnSpPr>
        <p:spPr>
          <a:xfrm>
            <a:off x="6596628" y="4170909"/>
            <a:ext cx="5186412" cy="0"/>
          </a:xfrm>
          <a:prstGeom prst="line">
            <a:avLst/>
          </a:prstGeom>
          <a:ln w="19050">
            <a:solidFill>
              <a:srgbClr val="580C6E"/>
            </a:solidFill>
          </a:ln>
        </p:spPr>
        <p:style>
          <a:lnRef idx="1">
            <a:schemeClr val="accent1"/>
          </a:lnRef>
          <a:fillRef idx="0">
            <a:schemeClr val="accent1"/>
          </a:fillRef>
          <a:effectRef idx="0">
            <a:schemeClr val="accent1"/>
          </a:effectRef>
          <a:fontRef idx="minor">
            <a:schemeClr val="tx1"/>
          </a:fontRef>
        </p:style>
      </p:cxnSp>
      <p:sp>
        <p:nvSpPr>
          <p:cNvPr id="190" name="矩形: 圆角 189"/>
          <p:cNvSpPr/>
          <p:nvPr/>
        </p:nvSpPr>
        <p:spPr>
          <a:xfrm>
            <a:off x="6596628" y="4282070"/>
            <a:ext cx="5225322" cy="2198450"/>
          </a:xfrm>
          <a:prstGeom prst="roundRect">
            <a:avLst>
              <a:gd name="adj" fmla="val 2065"/>
            </a:avLst>
          </a:prstGeom>
          <a:noFill/>
          <a:ln w="28575">
            <a:solidFill>
              <a:srgbClr val="58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文本框 190"/>
          <p:cNvSpPr txBox="1"/>
          <p:nvPr/>
        </p:nvSpPr>
        <p:spPr>
          <a:xfrm>
            <a:off x="6970788" y="4705471"/>
            <a:ext cx="4477001" cy="727763"/>
          </a:xfrm>
          <a:prstGeom prst="rect">
            <a:avLst/>
          </a:prstGeom>
          <a:noFill/>
        </p:spPr>
        <p:txBody>
          <a:bodyPr wrap="square" rtlCol="0">
            <a:spAutoFit/>
          </a:bodyPr>
          <a:lstStyle/>
          <a:p>
            <a:pPr defTabSz="1216025">
              <a:lnSpc>
                <a:spcPct val="120000"/>
              </a:lnSpc>
              <a:spcBef>
                <a:spcPct val="20000"/>
              </a:spcBef>
            </a:pPr>
            <a:r>
              <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rPr>
              <a:t>点击输入内容输入内容点击输入内容输入内容点击输入内容输入内容点击输入内容输入内容点击输入内容输入内容点击输入内容输入内容点击</a:t>
            </a:r>
            <a:endPar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endParaRPr>
          </a:p>
        </p:txBody>
      </p:sp>
      <p:pic>
        <p:nvPicPr>
          <p:cNvPr id="45" name="图形 44" descr="显微镜"/>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10949" y="386809"/>
            <a:ext cx="649907" cy="649907"/>
          </a:xfrm>
          <a:prstGeom prst="rect">
            <a:avLst/>
          </a:prstGeom>
        </p:spPr>
      </p:pic>
      <p:pic>
        <p:nvPicPr>
          <p:cNvPr id="193" name="图片 1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875" y="4272165"/>
            <a:ext cx="3670387" cy="2208355"/>
          </a:xfrm>
          <a:prstGeom prst="rect">
            <a:avLst/>
          </a:prstGeom>
          <a:ln w="31750">
            <a:solidFill>
              <a:schemeClr val="bg1"/>
            </a:solidFill>
          </a:ln>
          <a:effectLst>
            <a:outerShdw blurRad="127000" algn="ctr" rotWithShape="0">
              <a:prstClr val="black">
                <a:alpha val="40000"/>
              </a:prstClr>
            </a:outerShdw>
          </a:effectLst>
        </p:spPr>
      </p:pic>
      <p:sp>
        <p:nvSpPr>
          <p:cNvPr id="194" name="文本框 193"/>
          <p:cNvSpPr txBox="1"/>
          <p:nvPr/>
        </p:nvSpPr>
        <p:spPr>
          <a:xfrm>
            <a:off x="3029234" y="3667805"/>
            <a:ext cx="3120037" cy="461665"/>
          </a:xfrm>
          <a:prstGeom prst="rect">
            <a:avLst/>
          </a:prstGeom>
          <a:noFill/>
        </p:spPr>
        <p:txBody>
          <a:bodyPr wrap="square" rtlCol="0">
            <a:spAutoFit/>
          </a:bodyPr>
          <a:lstStyle/>
          <a:p>
            <a:pPr algn="dist"/>
            <a:r>
              <a:rPr lang="zh-CN" altLang="en-US" sz="2400" dirty="0">
                <a:solidFill>
                  <a:srgbClr val="580C6E"/>
                </a:solidFill>
                <a:latin typeface="思源黑体 CN Bold" panose="020B0800000000000000" pitchFamily="34" charset="-122"/>
                <a:ea typeface="思源黑体 CN Bold" panose="020B0800000000000000" pitchFamily="34" charset="-122"/>
              </a:rPr>
              <a:t>点此此处修改内容</a:t>
            </a:r>
            <a:endParaRPr lang="zh-CN" altLang="en-US" sz="2400" dirty="0">
              <a:solidFill>
                <a:srgbClr val="580C6E"/>
              </a:solidFill>
              <a:latin typeface="思源黑体 CN Bold" panose="020B0800000000000000" pitchFamily="34" charset="-122"/>
              <a:ea typeface="思源黑体 CN Bold" panose="020B0800000000000000" pitchFamily="34" charset="-122"/>
            </a:endParaRPr>
          </a:p>
        </p:txBody>
      </p:sp>
      <p:sp>
        <p:nvSpPr>
          <p:cNvPr id="195" name="文本框 194"/>
          <p:cNvSpPr txBox="1"/>
          <p:nvPr/>
        </p:nvSpPr>
        <p:spPr>
          <a:xfrm>
            <a:off x="8519980" y="575051"/>
            <a:ext cx="3222970" cy="461665"/>
          </a:xfrm>
          <a:prstGeom prst="rect">
            <a:avLst/>
          </a:prstGeom>
          <a:noFill/>
        </p:spPr>
        <p:txBody>
          <a:bodyPr wrap="square" rtlCol="0">
            <a:spAutoFit/>
          </a:bodyPr>
          <a:lstStyle/>
          <a:p>
            <a:pPr algn="dist"/>
            <a:r>
              <a:rPr lang="zh-CN" altLang="en-US" sz="2400" dirty="0">
                <a:solidFill>
                  <a:srgbClr val="580C6E"/>
                </a:solidFill>
                <a:latin typeface="思源黑体 CN Bold" panose="020B0800000000000000" pitchFamily="34" charset="-122"/>
                <a:ea typeface="思源黑体 CN Bold" panose="020B0800000000000000" pitchFamily="34" charset="-122"/>
              </a:rPr>
              <a:t>点此此处修改内容</a:t>
            </a:r>
            <a:endParaRPr lang="zh-CN" altLang="en-US" sz="2400" dirty="0">
              <a:solidFill>
                <a:srgbClr val="580C6E"/>
              </a:solidFill>
              <a:latin typeface="思源黑体 CN Bold" panose="020B0800000000000000" pitchFamily="34" charset="-122"/>
              <a:ea typeface="思源黑体 CN Bold" panose="020B0800000000000000" pitchFamily="34" charset="-122"/>
            </a:endParaRPr>
          </a:p>
        </p:txBody>
      </p:sp>
      <p:sp>
        <p:nvSpPr>
          <p:cNvPr id="26" name="矩形 25"/>
          <p:cNvSpPr/>
          <p:nvPr/>
        </p:nvSpPr>
        <p:spPr>
          <a:xfrm rot="5400000">
            <a:off x="-2485415" y="2485419"/>
            <a:ext cx="6858000" cy="1887166"/>
          </a:xfrm>
          <a:prstGeom prst="rect">
            <a:avLst/>
          </a:prstGeom>
          <a:gradFill flip="none" rotWithShape="1">
            <a:gsLst>
              <a:gs pos="100000">
                <a:srgbClr val="8F1E65"/>
              </a:gs>
              <a:gs pos="90000">
                <a:srgbClr val="72156A"/>
              </a:gs>
              <a:gs pos="74000">
                <a:srgbClr val="580C6E"/>
              </a:gs>
              <a:gs pos="100000">
                <a:srgbClr val="AC276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87002" y="338387"/>
            <a:ext cx="1311701" cy="1325314"/>
          </a:xfrm>
          <a:prstGeom prst="rect">
            <a:avLst/>
          </a:prstGeom>
        </p:spPr>
      </p:pic>
      <p:sp>
        <p:nvSpPr>
          <p:cNvPr id="29" name="矩形: 圆角 28"/>
          <p:cNvSpPr/>
          <p:nvPr/>
        </p:nvSpPr>
        <p:spPr>
          <a:xfrm>
            <a:off x="149698" y="2125635"/>
            <a:ext cx="1611053" cy="4515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7220" y="2164037"/>
            <a:ext cx="1464081" cy="411809"/>
          </a:xfrm>
          <a:prstGeom prst="rect">
            <a:avLst/>
          </a:prstGeom>
          <a:noFill/>
        </p:spPr>
        <p:txBody>
          <a:bodyPr wrap="square" rtlCol="0">
            <a:spAutoFit/>
          </a:bodyPr>
          <a:lstStyle/>
          <a:p>
            <a:pPr algn="dist"/>
            <a:r>
              <a:rPr lang="zh-CN" altLang="en-US" sz="2000" b="1" dirty="0">
                <a:solidFill>
                  <a:srgbClr val="580C6E"/>
                </a:solidFill>
                <a:latin typeface="思源黑体 CN Bold" panose="020B0800000000000000" pitchFamily="34" charset="-122"/>
                <a:ea typeface="思源黑体 CN Bold" panose="020B0800000000000000" pitchFamily="34" charset="-122"/>
              </a:rPr>
              <a:t>研究背景</a:t>
            </a:r>
            <a:endParaRPr lang="zh-CN" altLang="en-US" sz="2000" b="1" dirty="0">
              <a:solidFill>
                <a:srgbClr val="580C6E"/>
              </a:solidFill>
              <a:latin typeface="思源黑体 CN Bold" panose="020B0800000000000000" pitchFamily="34" charset="-122"/>
              <a:ea typeface="思源黑体 CN Bold" panose="020B0800000000000000" pitchFamily="34" charset="-122"/>
            </a:endParaRPr>
          </a:p>
        </p:txBody>
      </p:sp>
      <p:sp>
        <p:nvSpPr>
          <p:cNvPr id="31" name="文本框 30"/>
          <p:cNvSpPr txBox="1"/>
          <p:nvPr/>
        </p:nvSpPr>
        <p:spPr>
          <a:xfrm>
            <a:off x="227220" y="3933463"/>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研究结论</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33" name="文本框 32"/>
          <p:cNvSpPr txBox="1"/>
          <p:nvPr/>
        </p:nvSpPr>
        <p:spPr>
          <a:xfrm>
            <a:off x="227220" y="4818176"/>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参考文献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227220" y="5702888"/>
            <a:ext cx="1464081" cy="411809"/>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总结</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35" name="文本框 34"/>
          <p:cNvSpPr txBox="1"/>
          <p:nvPr/>
        </p:nvSpPr>
        <p:spPr>
          <a:xfrm>
            <a:off x="216364" y="3048750"/>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研究过程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36" name="直接连接符 35"/>
          <p:cNvCxnSpPr/>
          <p:nvPr/>
        </p:nvCxnSpPr>
        <p:spPr>
          <a:xfrm>
            <a:off x="330828" y="1883050"/>
            <a:ext cx="1256300" cy="0"/>
          </a:xfrm>
          <a:prstGeom prst="line">
            <a:avLst/>
          </a:prstGeom>
          <a:ln w="3175">
            <a:solidFill>
              <a:schemeClr val="bg1">
                <a:alpha val="82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500" fill="hold"/>
                                        <p:tgtEl>
                                          <p:spTgt spid="179"/>
                                        </p:tgtEl>
                                        <p:attrNameLst>
                                          <p:attrName>ppt_x</p:attrName>
                                        </p:attrNameLst>
                                      </p:cBhvr>
                                      <p:tavLst>
                                        <p:tav tm="0">
                                          <p:val>
                                            <p:strVal val="#ppt_x"/>
                                          </p:val>
                                        </p:tav>
                                        <p:tav tm="100000">
                                          <p:val>
                                            <p:strVal val="#ppt_x"/>
                                          </p:val>
                                        </p:tav>
                                      </p:tavLst>
                                    </p:anim>
                                    <p:anim calcmode="lin" valueType="num">
                                      <p:cBhvr additive="base">
                                        <p:cTn id="22" dur="500" fill="hold"/>
                                        <p:tgtEl>
                                          <p:spTgt spid="179"/>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80"/>
                                        </p:tgtEl>
                                        <p:attrNameLst>
                                          <p:attrName>style.visibility</p:attrName>
                                        </p:attrNameLst>
                                      </p:cBhvr>
                                      <p:to>
                                        <p:strVal val="visible"/>
                                      </p:to>
                                    </p:set>
                                    <p:anim calcmode="lin" valueType="num">
                                      <p:cBhvr additive="base">
                                        <p:cTn id="33" dur="500" fill="hold"/>
                                        <p:tgtEl>
                                          <p:spTgt spid="180"/>
                                        </p:tgtEl>
                                        <p:attrNameLst>
                                          <p:attrName>ppt_x</p:attrName>
                                        </p:attrNameLst>
                                      </p:cBhvr>
                                      <p:tavLst>
                                        <p:tav tm="0">
                                          <p:val>
                                            <p:strVal val="#ppt_x"/>
                                          </p:val>
                                        </p:tav>
                                        <p:tav tm="100000">
                                          <p:val>
                                            <p:strVal val="#ppt_x"/>
                                          </p:val>
                                        </p:tav>
                                      </p:tavLst>
                                    </p:anim>
                                    <p:anim calcmode="lin" valueType="num">
                                      <p:cBhvr additive="base">
                                        <p:cTn id="34" dur="500" fill="hold"/>
                                        <p:tgtEl>
                                          <p:spTgt spid="180"/>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95"/>
                                        </p:tgtEl>
                                        <p:attrNameLst>
                                          <p:attrName>style.visibility</p:attrName>
                                        </p:attrNameLst>
                                      </p:cBhvr>
                                      <p:to>
                                        <p:strVal val="visible"/>
                                      </p:to>
                                    </p:set>
                                    <p:anim calcmode="lin" valueType="num">
                                      <p:cBhvr additive="base">
                                        <p:cTn id="45" dur="500" fill="hold"/>
                                        <p:tgtEl>
                                          <p:spTgt spid="195"/>
                                        </p:tgtEl>
                                        <p:attrNameLst>
                                          <p:attrName>ppt_x</p:attrName>
                                        </p:attrNameLst>
                                      </p:cBhvr>
                                      <p:tavLst>
                                        <p:tav tm="0">
                                          <p:val>
                                            <p:strVal val="#ppt_x"/>
                                          </p:val>
                                        </p:tav>
                                        <p:tav tm="100000">
                                          <p:val>
                                            <p:strVal val="#ppt_x"/>
                                          </p:val>
                                        </p:tav>
                                      </p:tavLst>
                                    </p:anim>
                                    <p:anim calcmode="lin" valueType="num">
                                      <p:cBhvr additive="base">
                                        <p:cTn id="46" dur="500" fill="hold"/>
                                        <p:tgtEl>
                                          <p:spTgt spid="195"/>
                                        </p:tgtEl>
                                        <p:attrNameLst>
                                          <p:attrName>ppt_y</p:attrName>
                                        </p:attrNameLst>
                                      </p:cBhvr>
                                      <p:tavLst>
                                        <p:tav tm="0">
                                          <p:val>
                                            <p:strVal val="0-#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additive="base">
                                        <p:cTn id="53" dur="500" fill="hold"/>
                                        <p:tgtEl>
                                          <p:spTgt spid="187"/>
                                        </p:tgtEl>
                                        <p:attrNameLst>
                                          <p:attrName>ppt_x</p:attrName>
                                        </p:attrNameLst>
                                      </p:cBhvr>
                                      <p:tavLst>
                                        <p:tav tm="0">
                                          <p:val>
                                            <p:strVal val="#ppt_x"/>
                                          </p:val>
                                        </p:tav>
                                        <p:tav tm="100000">
                                          <p:val>
                                            <p:strVal val="#ppt_x"/>
                                          </p:val>
                                        </p:tav>
                                      </p:tavLst>
                                    </p:anim>
                                    <p:anim calcmode="lin" valueType="num">
                                      <p:cBhvr additive="base">
                                        <p:cTn id="54" dur="500" fill="hold"/>
                                        <p:tgtEl>
                                          <p:spTgt spid="18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8"/>
                                        </p:tgtEl>
                                        <p:attrNameLst>
                                          <p:attrName>style.visibility</p:attrName>
                                        </p:attrNameLst>
                                      </p:cBhvr>
                                      <p:to>
                                        <p:strVal val="visible"/>
                                      </p:to>
                                    </p:set>
                                    <p:anim calcmode="lin" valueType="num">
                                      <p:cBhvr additive="base">
                                        <p:cTn id="57" dur="500" fill="hold"/>
                                        <p:tgtEl>
                                          <p:spTgt spid="188"/>
                                        </p:tgtEl>
                                        <p:attrNameLst>
                                          <p:attrName>ppt_x</p:attrName>
                                        </p:attrNameLst>
                                      </p:cBhvr>
                                      <p:tavLst>
                                        <p:tav tm="0">
                                          <p:val>
                                            <p:strVal val="#ppt_x"/>
                                          </p:val>
                                        </p:tav>
                                        <p:tav tm="100000">
                                          <p:val>
                                            <p:strVal val="#ppt_x"/>
                                          </p:val>
                                        </p:tav>
                                      </p:tavLst>
                                    </p:anim>
                                    <p:anim calcmode="lin" valueType="num">
                                      <p:cBhvr additive="base">
                                        <p:cTn id="58" dur="500" fill="hold"/>
                                        <p:tgtEl>
                                          <p:spTgt spid="18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89"/>
                                        </p:tgtEl>
                                        <p:attrNameLst>
                                          <p:attrName>style.visibility</p:attrName>
                                        </p:attrNameLst>
                                      </p:cBhvr>
                                      <p:to>
                                        <p:strVal val="visible"/>
                                      </p:to>
                                    </p:set>
                                    <p:anim calcmode="lin" valueType="num">
                                      <p:cBhvr additive="base">
                                        <p:cTn id="61" dur="500" fill="hold"/>
                                        <p:tgtEl>
                                          <p:spTgt spid="189"/>
                                        </p:tgtEl>
                                        <p:attrNameLst>
                                          <p:attrName>ppt_x</p:attrName>
                                        </p:attrNameLst>
                                      </p:cBhvr>
                                      <p:tavLst>
                                        <p:tav tm="0">
                                          <p:val>
                                            <p:strVal val="#ppt_x"/>
                                          </p:val>
                                        </p:tav>
                                        <p:tav tm="100000">
                                          <p:val>
                                            <p:strVal val="#ppt_x"/>
                                          </p:val>
                                        </p:tav>
                                      </p:tavLst>
                                    </p:anim>
                                    <p:anim calcmode="lin" valueType="num">
                                      <p:cBhvr additive="base">
                                        <p:cTn id="62" dur="500" fill="hold"/>
                                        <p:tgtEl>
                                          <p:spTgt spid="18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90"/>
                                        </p:tgtEl>
                                        <p:attrNameLst>
                                          <p:attrName>style.visibility</p:attrName>
                                        </p:attrNameLst>
                                      </p:cBhvr>
                                      <p:to>
                                        <p:strVal val="visible"/>
                                      </p:to>
                                    </p:set>
                                    <p:anim calcmode="lin" valueType="num">
                                      <p:cBhvr additive="base">
                                        <p:cTn id="65" dur="500" fill="hold"/>
                                        <p:tgtEl>
                                          <p:spTgt spid="190"/>
                                        </p:tgtEl>
                                        <p:attrNameLst>
                                          <p:attrName>ppt_x</p:attrName>
                                        </p:attrNameLst>
                                      </p:cBhvr>
                                      <p:tavLst>
                                        <p:tav tm="0">
                                          <p:val>
                                            <p:strVal val="#ppt_x"/>
                                          </p:val>
                                        </p:tav>
                                        <p:tav tm="100000">
                                          <p:val>
                                            <p:strVal val="#ppt_x"/>
                                          </p:val>
                                        </p:tav>
                                      </p:tavLst>
                                    </p:anim>
                                    <p:anim calcmode="lin" valueType="num">
                                      <p:cBhvr additive="base">
                                        <p:cTn id="66" dur="500" fill="hold"/>
                                        <p:tgtEl>
                                          <p:spTgt spid="19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91"/>
                                        </p:tgtEl>
                                        <p:attrNameLst>
                                          <p:attrName>style.visibility</p:attrName>
                                        </p:attrNameLst>
                                      </p:cBhvr>
                                      <p:to>
                                        <p:strVal val="visible"/>
                                      </p:to>
                                    </p:set>
                                    <p:anim calcmode="lin" valueType="num">
                                      <p:cBhvr additive="base">
                                        <p:cTn id="69" dur="500" fill="hold"/>
                                        <p:tgtEl>
                                          <p:spTgt spid="191"/>
                                        </p:tgtEl>
                                        <p:attrNameLst>
                                          <p:attrName>ppt_x</p:attrName>
                                        </p:attrNameLst>
                                      </p:cBhvr>
                                      <p:tavLst>
                                        <p:tav tm="0">
                                          <p:val>
                                            <p:strVal val="#ppt_x"/>
                                          </p:val>
                                        </p:tav>
                                        <p:tav tm="100000">
                                          <p:val>
                                            <p:strVal val="#ppt_x"/>
                                          </p:val>
                                        </p:tav>
                                      </p:tavLst>
                                    </p:anim>
                                    <p:anim calcmode="lin" valueType="num">
                                      <p:cBhvr additive="base">
                                        <p:cTn id="70" dur="500" fill="hold"/>
                                        <p:tgtEl>
                                          <p:spTgt spid="19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93"/>
                                        </p:tgtEl>
                                        <p:attrNameLst>
                                          <p:attrName>style.visibility</p:attrName>
                                        </p:attrNameLst>
                                      </p:cBhvr>
                                      <p:to>
                                        <p:strVal val="visible"/>
                                      </p:to>
                                    </p:set>
                                    <p:anim calcmode="lin" valueType="num">
                                      <p:cBhvr additive="base">
                                        <p:cTn id="73" dur="500" fill="hold"/>
                                        <p:tgtEl>
                                          <p:spTgt spid="193"/>
                                        </p:tgtEl>
                                        <p:attrNameLst>
                                          <p:attrName>ppt_x</p:attrName>
                                        </p:attrNameLst>
                                      </p:cBhvr>
                                      <p:tavLst>
                                        <p:tav tm="0">
                                          <p:val>
                                            <p:strVal val="#ppt_x"/>
                                          </p:val>
                                        </p:tav>
                                        <p:tav tm="100000">
                                          <p:val>
                                            <p:strVal val="#ppt_x"/>
                                          </p:val>
                                        </p:tav>
                                      </p:tavLst>
                                    </p:anim>
                                    <p:anim calcmode="lin" valueType="num">
                                      <p:cBhvr additive="base">
                                        <p:cTn id="74" dur="500" fill="hold"/>
                                        <p:tgtEl>
                                          <p:spTgt spid="19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4"/>
                                        </p:tgtEl>
                                        <p:attrNameLst>
                                          <p:attrName>style.visibility</p:attrName>
                                        </p:attrNameLst>
                                      </p:cBhvr>
                                      <p:to>
                                        <p:strVal val="visible"/>
                                      </p:to>
                                    </p:set>
                                    <p:anim calcmode="lin" valueType="num">
                                      <p:cBhvr additive="base">
                                        <p:cTn id="77" dur="500" fill="hold"/>
                                        <p:tgtEl>
                                          <p:spTgt spid="194"/>
                                        </p:tgtEl>
                                        <p:attrNameLst>
                                          <p:attrName>ppt_x</p:attrName>
                                        </p:attrNameLst>
                                      </p:cBhvr>
                                      <p:tavLst>
                                        <p:tav tm="0">
                                          <p:val>
                                            <p:strVal val="#ppt_x"/>
                                          </p:val>
                                        </p:tav>
                                        <p:tav tm="100000">
                                          <p:val>
                                            <p:strVal val="#ppt_x"/>
                                          </p:val>
                                        </p:tav>
                                      </p:tavLst>
                                    </p:anim>
                                    <p:anim calcmode="lin" valueType="num">
                                      <p:cBhvr additive="base">
                                        <p:cTn id="78"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9" grpId="0"/>
      <p:bldP spid="20" grpId="0" animBg="1"/>
      <p:bldP spid="180" grpId="0"/>
      <p:bldP spid="187" grpId="0" animBg="1"/>
      <p:bldP spid="188" grpId="0"/>
      <p:bldP spid="190" grpId="0" animBg="1"/>
      <p:bldP spid="191" grpId="0"/>
      <p:bldP spid="194" grpId="0"/>
      <p:bldP spid="195" grpId="0"/>
      <p:bldP spid="29"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图片 168"/>
          <p:cNvPicPr>
            <a:picLocks noChangeAspect="1"/>
          </p:cNvPicPr>
          <p:nvPr/>
        </p:nvPicPr>
        <p:blipFill rotWithShape="1">
          <a:blip r:embed="rId1" cstate="print">
            <a:extLst>
              <a:ext uri="{28A0092B-C50C-407E-A947-70E740481C1C}">
                <a14:useLocalDpi xmlns:a14="http://schemas.microsoft.com/office/drawing/2010/main" val="0"/>
              </a:ext>
            </a:extLst>
          </a:blip>
          <a:srcRect t="27040" b="24109"/>
          <a:stretch>
            <a:fillRect/>
          </a:stretch>
        </p:blipFill>
        <p:spPr>
          <a:xfrm flipH="1">
            <a:off x="5597345" y="-254000"/>
            <a:ext cx="3326355" cy="1177059"/>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t="26783" b="24366"/>
          <a:stretch>
            <a:fillRect/>
          </a:stretch>
        </p:blipFill>
        <p:spPr>
          <a:xfrm>
            <a:off x="8890933" y="-203200"/>
            <a:ext cx="3326355" cy="1177059"/>
          </a:xfrm>
          <a:prstGeom prst="rect">
            <a:avLst/>
          </a:prstGeom>
        </p:spPr>
      </p:pic>
      <p:sp>
        <p:nvSpPr>
          <p:cNvPr id="78" name="矩形 77"/>
          <p:cNvSpPr/>
          <p:nvPr/>
        </p:nvSpPr>
        <p:spPr>
          <a:xfrm>
            <a:off x="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171" name="矩形: 圆角 170"/>
          <p:cNvSpPr/>
          <p:nvPr/>
        </p:nvSpPr>
        <p:spPr>
          <a:xfrm>
            <a:off x="3412680" y="280636"/>
            <a:ext cx="1697251" cy="4565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0" name="图片 169"/>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58641" y="125580"/>
            <a:ext cx="747562" cy="778934"/>
          </a:xfrm>
          <a:prstGeom prst="rect">
            <a:avLst/>
          </a:prstGeom>
          <a:ln>
            <a:solidFill>
              <a:srgbClr val="580C6E"/>
            </a:solidFill>
          </a:ln>
        </p:spPr>
      </p:pic>
      <p:sp>
        <p:nvSpPr>
          <p:cNvPr id="172" name="文本框 171"/>
          <p:cNvSpPr txBox="1"/>
          <p:nvPr/>
        </p:nvSpPr>
        <p:spPr>
          <a:xfrm>
            <a:off x="1689300" y="291532"/>
            <a:ext cx="1502992" cy="400110"/>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研究背景</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73" name="文本框 172"/>
          <p:cNvSpPr txBox="1"/>
          <p:nvPr/>
        </p:nvSpPr>
        <p:spPr>
          <a:xfrm>
            <a:off x="5350689" y="291531"/>
            <a:ext cx="1502992" cy="400110"/>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研究结论</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74" name="文本框 173"/>
          <p:cNvSpPr txBox="1"/>
          <p:nvPr/>
        </p:nvSpPr>
        <p:spPr>
          <a:xfrm>
            <a:off x="7181384" y="300286"/>
            <a:ext cx="1502992" cy="400110"/>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参考文献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175" name="文本框 174"/>
          <p:cNvSpPr txBox="1"/>
          <p:nvPr/>
        </p:nvSpPr>
        <p:spPr>
          <a:xfrm>
            <a:off x="9012078" y="291531"/>
            <a:ext cx="1502992" cy="400110"/>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总结</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12" name="文本框 211"/>
          <p:cNvSpPr txBox="1"/>
          <p:nvPr/>
        </p:nvSpPr>
        <p:spPr>
          <a:xfrm>
            <a:off x="3519994" y="286368"/>
            <a:ext cx="1502992" cy="400110"/>
          </a:xfrm>
          <a:prstGeom prst="rect">
            <a:avLst/>
          </a:prstGeom>
          <a:noFill/>
        </p:spPr>
        <p:txBody>
          <a:bodyPr wrap="square" rtlCol="0">
            <a:spAutoFit/>
          </a:bodyPr>
          <a:lstStyle/>
          <a:p>
            <a:pPr algn="dist"/>
            <a:r>
              <a:rPr lang="zh-CN" altLang="en-US" sz="2000" b="1" dirty="0">
                <a:solidFill>
                  <a:srgbClr val="580C6E"/>
                </a:solidFill>
                <a:latin typeface="思源黑体 CN Bold" panose="020B0800000000000000" pitchFamily="34" charset="-122"/>
                <a:ea typeface="思源黑体 CN Bold" panose="020B0800000000000000" pitchFamily="34" charset="-122"/>
              </a:rPr>
              <a:t>研究过程</a:t>
            </a:r>
            <a:endParaRPr lang="zh-CN" altLang="en-US" sz="2000" b="1" dirty="0">
              <a:solidFill>
                <a:srgbClr val="580C6E"/>
              </a:solidFill>
              <a:latin typeface="思源黑体 CN Bold" panose="020B0800000000000000" pitchFamily="34" charset="-122"/>
              <a:ea typeface="思源黑体 CN Bold" panose="020B0800000000000000" pitchFamily="34" charset="-122"/>
            </a:endParaRPr>
          </a:p>
        </p:txBody>
      </p:sp>
      <p:sp>
        <p:nvSpPr>
          <p:cNvPr id="53" name="矩形: 圆角 52"/>
          <p:cNvSpPr/>
          <p:nvPr/>
        </p:nvSpPr>
        <p:spPr>
          <a:xfrm>
            <a:off x="5935780" y="3525259"/>
            <a:ext cx="5843330" cy="1178808"/>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矩形 53"/>
          <p:cNvSpPr/>
          <p:nvPr/>
        </p:nvSpPr>
        <p:spPr>
          <a:xfrm>
            <a:off x="6132152" y="3766773"/>
            <a:ext cx="130085" cy="342641"/>
          </a:xfrm>
          <a:prstGeom prst="rect">
            <a:avLst/>
          </a:prstGeom>
        </p:spPr>
        <p:txBody>
          <a:bodyPr wrap="none">
            <a:spAutoFit/>
          </a:bodyPr>
          <a:lstStyle/>
          <a:p>
            <a:pPr marL="0" marR="0" lvl="0" indent="0" defTabSz="914400" eaLnBrk="1" fontAlgn="auto" latinLnBrk="0" hangingPunct="1">
              <a:lnSpc>
                <a:spcPts val="2400"/>
              </a:lnSpc>
              <a:spcBef>
                <a:spcPts val="0"/>
              </a:spcBef>
              <a:spcAft>
                <a:spcPts val="0"/>
              </a:spcAft>
              <a:buClrTx/>
              <a:buSzTx/>
              <a:buFontTx/>
              <a:buNone/>
              <a:defRPr/>
            </a:pPr>
            <a:endParaRPr lang="zh-CN" altLang="en-US" sz="2400" b="1" dirty="0">
              <a:gradFill flip="none" rotWithShape="1">
                <a:gsLst>
                  <a:gs pos="66000">
                    <a:srgbClr val="7D4DA1"/>
                  </a:gs>
                  <a:gs pos="0">
                    <a:srgbClr val="6E448F"/>
                  </a:gs>
                  <a:gs pos="100000">
                    <a:srgbClr val="2B2862"/>
                  </a:gs>
                </a:gsLst>
                <a:lin ang="0" scaled="1"/>
                <a:tileRect/>
              </a:gradFill>
              <a:latin typeface="方正小标宋简体" panose="02000000000000000000" pitchFamily="2" charset="-122"/>
              <a:ea typeface="方正小标宋简体" panose="02000000000000000000" pitchFamily="2" charset="-122"/>
            </a:endParaRPr>
          </a:p>
        </p:txBody>
      </p:sp>
      <p:sp>
        <p:nvSpPr>
          <p:cNvPr id="55" name="矩形: 圆角 54"/>
          <p:cNvSpPr/>
          <p:nvPr/>
        </p:nvSpPr>
        <p:spPr>
          <a:xfrm>
            <a:off x="5957495" y="4991856"/>
            <a:ext cx="5843330" cy="1078303"/>
          </a:xfrm>
          <a:prstGeom prst="roundRect">
            <a:avLst>
              <a:gd name="adj" fmla="val 8717"/>
            </a:avLst>
          </a:prstGeom>
          <a:solidFill>
            <a:sysClr val="window" lastClr="FFFFFF"/>
          </a:solidFill>
          <a:ln w="6350" cap="flat" cmpd="sng" algn="ctr">
            <a:solidFill>
              <a:srgbClr val="E7E6E6">
                <a:lumMod val="75000"/>
              </a:srgbClr>
            </a:solidFill>
            <a:prstDash val="solid"/>
            <a:miter lim="800000"/>
          </a:ln>
          <a:effectLst>
            <a:outerShdw blurRad="1270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55"/>
          <p:cNvSpPr/>
          <p:nvPr/>
        </p:nvSpPr>
        <p:spPr>
          <a:xfrm>
            <a:off x="5952771" y="2004047"/>
            <a:ext cx="5876323" cy="1371600"/>
          </a:xfrm>
          <a:prstGeom prst="rect">
            <a:avLst/>
          </a:prstGeom>
          <a:solidFill>
            <a:srgbClr val="58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5985823" y="3716900"/>
            <a:ext cx="777875" cy="777875"/>
          </a:xfrm>
          <a:prstGeom prst="ellipse">
            <a:avLst/>
          </a:prstGeom>
          <a:solidFill>
            <a:srgbClr val="58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5985823" y="5135996"/>
            <a:ext cx="777875" cy="777875"/>
          </a:xfrm>
          <a:prstGeom prst="ellipse">
            <a:avLst/>
          </a:prstGeom>
          <a:solidFill>
            <a:srgbClr val="58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Docer Falling Dust PPT demo 13"/>
          <p:cNvSpPr txBox="1"/>
          <p:nvPr/>
        </p:nvSpPr>
        <p:spPr>
          <a:xfrm>
            <a:off x="6113427" y="2502331"/>
            <a:ext cx="4850765" cy="616281"/>
          </a:xfrm>
          <a:prstGeom prst="rect">
            <a:avLst/>
          </a:prstGeom>
          <a:noFill/>
        </p:spPr>
        <p:txBody>
          <a:bodyPr wrap="square" lIns="94002" tIns="47001" rIns="94002" bIns="47001" rtlCol="0">
            <a:spAutoFit/>
          </a:bodyPr>
          <a:lstStyle/>
          <a:p>
            <a:pPr marL="0" indent="0" algn="l">
              <a:lnSpc>
                <a:spcPct val="150000"/>
              </a:lnSpc>
              <a:spcBef>
                <a:spcPts val="0"/>
              </a:spcBef>
              <a:spcAft>
                <a:spcPts val="0"/>
              </a:spcAft>
              <a:buNone/>
            </a:pPr>
            <a:r>
              <a:rPr lang="zh-CN" altLang="en-US" sz="1200" dirty="0">
                <a:solidFill>
                  <a:schemeClr val="bg1"/>
                </a:solidFill>
                <a:cs typeface="+mn-ea"/>
                <a:sym typeface="+mn-lt"/>
              </a:rPr>
              <a:t>在此编辑文本内容在此编辑文本内容在此编辑文本内容在此编辑文本内容在此</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编</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0" name="Docer Falling Dust PPT demo 12"/>
          <p:cNvSpPr txBox="1"/>
          <p:nvPr/>
        </p:nvSpPr>
        <p:spPr>
          <a:xfrm>
            <a:off x="6113427" y="2182291"/>
            <a:ext cx="1728470" cy="402590"/>
          </a:xfrm>
          <a:prstGeom prst="rect">
            <a:avLst/>
          </a:prstGeom>
          <a:noFill/>
        </p:spPr>
        <p:txBody>
          <a:bodyPr wrap="none" lIns="94002" tIns="47001" rIns="94002" bIns="47001" rtlCol="0">
            <a:spAutoFit/>
          </a:bodyPr>
          <a:lstStyle/>
          <a:p>
            <a:r>
              <a:rPr lang="zh-CN" altLang="en-US" sz="2000" dirty="0">
                <a:solidFill>
                  <a:schemeClr val="bg1"/>
                </a:solidFill>
                <a:cs typeface="+mn-ea"/>
                <a:sym typeface="+mn-lt"/>
              </a:rPr>
              <a:t>点击文本内容</a:t>
            </a:r>
            <a:endParaRPr lang="zh-CN" altLang="en-US" sz="2000" dirty="0">
              <a:solidFill>
                <a:schemeClr val="bg1"/>
              </a:solidFill>
              <a:cs typeface="+mn-ea"/>
              <a:sym typeface="+mn-lt"/>
            </a:endParaRPr>
          </a:p>
        </p:txBody>
      </p:sp>
      <p:sp>
        <p:nvSpPr>
          <p:cNvPr id="61" name="Docer Falling Dust PPT demo 13"/>
          <p:cNvSpPr txBox="1"/>
          <p:nvPr/>
        </p:nvSpPr>
        <p:spPr>
          <a:xfrm>
            <a:off x="6938323" y="3952485"/>
            <a:ext cx="4309745" cy="616585"/>
          </a:xfrm>
          <a:prstGeom prst="rect">
            <a:avLst/>
          </a:prstGeom>
          <a:noFill/>
        </p:spPr>
        <p:txBody>
          <a:bodyPr wrap="square" lIns="94002" tIns="47001" rIns="94002" bIns="47001" rtlCol="0">
            <a:spAutoFit/>
          </a:bodyPr>
          <a:lstStyle/>
          <a:p>
            <a:pPr marL="0" indent="0" algn="l">
              <a:lnSpc>
                <a:spcPct val="150000"/>
              </a:lnSpc>
              <a:spcBef>
                <a:spcPts val="0"/>
              </a:spcBef>
              <a:spcAft>
                <a:spcPts val="0"/>
              </a:spcAft>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在此编辑文本内容在此编辑文本内容在此编辑文本内容在此编辑文本内容在此编辑文本内容在此编辑文本内容</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2" name="Docer Falling Dust PPT demo 12"/>
          <p:cNvSpPr txBox="1"/>
          <p:nvPr/>
        </p:nvSpPr>
        <p:spPr>
          <a:xfrm>
            <a:off x="6938323" y="3632445"/>
            <a:ext cx="1728470" cy="402590"/>
          </a:xfrm>
          <a:prstGeom prst="rect">
            <a:avLst/>
          </a:prstGeom>
          <a:solidFill>
            <a:schemeClr val="bg1"/>
          </a:solidFill>
        </p:spPr>
        <p:txBody>
          <a:bodyPr wrap="none" lIns="94002" tIns="47001" rIns="94002" bIns="47001" rtlCol="0">
            <a:spAutoFit/>
          </a:bodyPr>
          <a:lstStyle/>
          <a:p>
            <a:r>
              <a:rPr lang="zh-CN" altLang="en-US" sz="2000" dirty="0">
                <a:solidFill>
                  <a:srgbClr val="703881"/>
                </a:solidFill>
                <a:cs typeface="+mn-ea"/>
                <a:sym typeface="+mn-lt"/>
              </a:rPr>
              <a:t>点击文本内容</a:t>
            </a:r>
            <a:endParaRPr lang="zh-CN" altLang="en-US" sz="2000" dirty="0">
              <a:solidFill>
                <a:srgbClr val="703881"/>
              </a:solidFill>
              <a:cs typeface="+mn-ea"/>
              <a:sym typeface="+mn-lt"/>
            </a:endParaRPr>
          </a:p>
        </p:txBody>
      </p:sp>
      <p:sp>
        <p:nvSpPr>
          <p:cNvPr id="63" name="Docer Falling Dust PPT demo 13"/>
          <p:cNvSpPr txBox="1"/>
          <p:nvPr/>
        </p:nvSpPr>
        <p:spPr>
          <a:xfrm>
            <a:off x="6938323" y="5346816"/>
            <a:ext cx="4309745" cy="616585"/>
          </a:xfrm>
          <a:prstGeom prst="rect">
            <a:avLst/>
          </a:prstGeom>
          <a:noFill/>
        </p:spPr>
        <p:txBody>
          <a:bodyPr wrap="square" lIns="94002" tIns="47001" rIns="94002" bIns="47001" rtlCol="0">
            <a:spAutoFit/>
          </a:bodyPr>
          <a:lstStyle/>
          <a:p>
            <a:pPr marL="0" indent="0" algn="l">
              <a:lnSpc>
                <a:spcPct val="150000"/>
              </a:lnSpc>
              <a:spcBef>
                <a:spcPts val="0"/>
              </a:spcBef>
              <a:spcAft>
                <a:spcPts val="0"/>
              </a:spcAft>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在此编辑文本内容在此编辑文本内容在此编辑文本内容在此编辑文本内容在此编辑文本内容在此编辑文本内容</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4" name="Docer Falling Dust PPT demo 12"/>
          <p:cNvSpPr txBox="1"/>
          <p:nvPr/>
        </p:nvSpPr>
        <p:spPr>
          <a:xfrm>
            <a:off x="6938323" y="5026776"/>
            <a:ext cx="1728470" cy="402590"/>
          </a:xfrm>
          <a:prstGeom prst="rect">
            <a:avLst/>
          </a:prstGeom>
          <a:solidFill>
            <a:schemeClr val="bg1"/>
          </a:solidFill>
        </p:spPr>
        <p:txBody>
          <a:bodyPr wrap="none" lIns="94002" tIns="47001" rIns="94002" bIns="47001" rtlCol="0">
            <a:spAutoFit/>
          </a:bodyPr>
          <a:lstStyle/>
          <a:p>
            <a:r>
              <a:rPr lang="zh-CN" altLang="en-US" sz="2000" dirty="0">
                <a:solidFill>
                  <a:srgbClr val="703881"/>
                </a:solidFill>
                <a:cs typeface="+mn-ea"/>
                <a:sym typeface="+mn-lt"/>
              </a:rPr>
              <a:t>点击文本内容</a:t>
            </a:r>
            <a:endParaRPr lang="zh-CN" altLang="en-US" sz="2000" dirty="0">
              <a:solidFill>
                <a:srgbClr val="703881"/>
              </a:solidFill>
              <a:cs typeface="+mn-ea"/>
              <a:sym typeface="+mn-lt"/>
            </a:endParaRPr>
          </a:p>
        </p:txBody>
      </p:sp>
      <p:pic>
        <p:nvPicPr>
          <p:cNvPr id="65" name="图片 64"/>
          <p:cNvPicPr>
            <a:picLocks noChangeAspect="1"/>
          </p:cNvPicPr>
          <p:nvPr/>
        </p:nvPicPr>
        <p:blipFill>
          <a:blip r:embed="rId4" cstate="print">
            <a:extLst>
              <a:ext uri="{28A0092B-C50C-407E-A947-70E740481C1C}">
                <a14:useLocalDpi xmlns:a14="http://schemas.microsoft.com/office/drawing/2010/main" val="0"/>
              </a:ext>
            </a:extLst>
          </a:blip>
          <a:srcRect l="4101" r="4101"/>
          <a:stretch>
            <a:fillRect/>
          </a:stretch>
        </p:blipFill>
        <p:spPr>
          <a:xfrm>
            <a:off x="396897" y="2017189"/>
            <a:ext cx="2540368" cy="184490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6" name="图形 65" descr="毕业帽"/>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5009" y="5219670"/>
            <a:ext cx="614234" cy="614234"/>
          </a:xfrm>
          <a:prstGeom prst="rect">
            <a:avLst/>
          </a:prstGeom>
        </p:spPr>
      </p:pic>
      <p:pic>
        <p:nvPicPr>
          <p:cNvPr id="67" name="图形 66" descr="文凭卷筒"/>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78588" y="3833740"/>
            <a:ext cx="590999" cy="590999"/>
          </a:xfrm>
          <a:prstGeom prst="rect">
            <a:avLst/>
          </a:prstGeom>
        </p:spPr>
      </p:pic>
      <p:pic>
        <p:nvPicPr>
          <p:cNvPr id="68" name="图片 67"/>
          <p:cNvPicPr>
            <a:picLocks noChangeAspect="1"/>
          </p:cNvPicPr>
          <p:nvPr/>
        </p:nvPicPr>
        <p:blipFill>
          <a:blip r:embed="rId9" cstate="print">
            <a:extLst>
              <a:ext uri="{28A0092B-C50C-407E-A947-70E740481C1C}">
                <a14:useLocalDpi xmlns:a14="http://schemas.microsoft.com/office/drawing/2010/main" val="0"/>
              </a:ext>
            </a:extLst>
          </a:blip>
          <a:srcRect l="4101" r="4101"/>
          <a:stretch>
            <a:fillRect/>
          </a:stretch>
        </p:blipFill>
        <p:spPr>
          <a:xfrm>
            <a:off x="3185539" y="2004048"/>
            <a:ext cx="2540368" cy="184490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9" name="图片 68"/>
          <p:cNvPicPr>
            <a:picLocks noChangeAspect="1"/>
          </p:cNvPicPr>
          <p:nvPr/>
        </p:nvPicPr>
        <p:blipFill>
          <a:blip r:embed="rId10" cstate="print">
            <a:extLst>
              <a:ext uri="{28A0092B-C50C-407E-A947-70E740481C1C}">
                <a14:useLocalDpi xmlns:a14="http://schemas.microsoft.com/office/drawing/2010/main" val="0"/>
              </a:ext>
            </a:extLst>
          </a:blip>
          <a:srcRect l="4101" r="4101"/>
          <a:stretch>
            <a:fillRect/>
          </a:stretch>
        </p:blipFill>
        <p:spPr>
          <a:xfrm>
            <a:off x="427610" y="4238401"/>
            <a:ext cx="2540368" cy="184490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0" name="图片 69"/>
          <p:cNvPicPr>
            <a:picLocks noChangeAspect="1"/>
          </p:cNvPicPr>
          <p:nvPr/>
        </p:nvPicPr>
        <p:blipFill rotWithShape="1">
          <a:blip r:embed="rId11" cstate="print">
            <a:extLst>
              <a:ext uri="{28A0092B-C50C-407E-A947-70E740481C1C}">
                <a14:useLocalDpi xmlns:a14="http://schemas.microsoft.com/office/drawing/2010/main" val="0"/>
              </a:ext>
            </a:extLst>
          </a:blip>
          <a:srcRect l="5028" r="898"/>
          <a:stretch>
            <a:fillRect/>
          </a:stretch>
        </p:blipFill>
        <p:spPr>
          <a:xfrm>
            <a:off x="3216252" y="4225260"/>
            <a:ext cx="2540368" cy="184490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1" name="矩形 70"/>
          <p:cNvSpPr/>
          <p:nvPr/>
        </p:nvSpPr>
        <p:spPr>
          <a:xfrm>
            <a:off x="401762" y="3461296"/>
            <a:ext cx="2282506" cy="373504"/>
          </a:xfrm>
          <a:prstGeom prst="rect">
            <a:avLst/>
          </a:prstGeom>
          <a:gradFill>
            <a:gsLst>
              <a:gs pos="0">
                <a:srgbClr val="9C50B4">
                  <a:alpha val="19000"/>
                </a:srgbClr>
              </a:gs>
              <a:gs pos="100000">
                <a:srgbClr val="70388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点击此处编辑文字</a:t>
            </a:r>
            <a:endParaRPr lang="zh-CN" altLang="en-US" b="1" dirty="0"/>
          </a:p>
        </p:txBody>
      </p:sp>
      <p:sp>
        <p:nvSpPr>
          <p:cNvPr id="72" name="矩形 71"/>
          <p:cNvSpPr/>
          <p:nvPr/>
        </p:nvSpPr>
        <p:spPr>
          <a:xfrm>
            <a:off x="3209320" y="3446919"/>
            <a:ext cx="2282506" cy="373504"/>
          </a:xfrm>
          <a:prstGeom prst="rect">
            <a:avLst/>
          </a:prstGeom>
          <a:gradFill>
            <a:gsLst>
              <a:gs pos="0">
                <a:srgbClr val="9C50B4">
                  <a:alpha val="19000"/>
                </a:srgbClr>
              </a:gs>
              <a:gs pos="100000">
                <a:srgbClr val="70388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点击此处编辑文字</a:t>
            </a:r>
            <a:endParaRPr lang="zh-CN" altLang="en-US" b="1" dirty="0"/>
          </a:p>
        </p:txBody>
      </p:sp>
      <p:sp>
        <p:nvSpPr>
          <p:cNvPr id="73" name="矩形 72"/>
          <p:cNvSpPr/>
          <p:nvPr/>
        </p:nvSpPr>
        <p:spPr>
          <a:xfrm>
            <a:off x="425167" y="5680554"/>
            <a:ext cx="2282506" cy="373504"/>
          </a:xfrm>
          <a:prstGeom prst="rect">
            <a:avLst/>
          </a:prstGeom>
          <a:gradFill>
            <a:gsLst>
              <a:gs pos="0">
                <a:srgbClr val="9C50B4">
                  <a:alpha val="19000"/>
                </a:srgbClr>
              </a:gs>
              <a:gs pos="100000">
                <a:srgbClr val="70388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点击此处编辑文字</a:t>
            </a:r>
            <a:endParaRPr lang="zh-CN" altLang="en-US" b="1" dirty="0"/>
          </a:p>
        </p:txBody>
      </p:sp>
      <p:sp>
        <p:nvSpPr>
          <p:cNvPr id="74" name="矩形 73"/>
          <p:cNvSpPr/>
          <p:nvPr/>
        </p:nvSpPr>
        <p:spPr>
          <a:xfrm>
            <a:off x="3232725" y="5666177"/>
            <a:ext cx="2282506" cy="373504"/>
          </a:xfrm>
          <a:prstGeom prst="rect">
            <a:avLst/>
          </a:prstGeom>
          <a:gradFill>
            <a:gsLst>
              <a:gs pos="0">
                <a:srgbClr val="9C50B4">
                  <a:alpha val="19000"/>
                </a:srgbClr>
              </a:gs>
              <a:gs pos="100000">
                <a:srgbClr val="70388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点击此处编辑文字</a:t>
            </a:r>
            <a:endParaRPr lang="zh-CN" altLang="en-US" b="1" dirty="0"/>
          </a:p>
        </p:txBody>
      </p:sp>
      <p:sp>
        <p:nvSpPr>
          <p:cNvPr id="75" name="Docer Falling Dust PPT demo 12"/>
          <p:cNvSpPr txBox="1"/>
          <p:nvPr/>
        </p:nvSpPr>
        <p:spPr>
          <a:xfrm>
            <a:off x="4481124" y="1440912"/>
            <a:ext cx="3360774" cy="464252"/>
          </a:xfrm>
          <a:prstGeom prst="rect">
            <a:avLst/>
          </a:prstGeom>
          <a:noFill/>
        </p:spPr>
        <p:txBody>
          <a:bodyPr wrap="square" lIns="94002" tIns="47001" rIns="94002" bIns="47001" rtlCol="0">
            <a:spAutoFit/>
          </a:bodyPr>
          <a:lstStyle/>
          <a:p>
            <a:pPr algn="dist"/>
            <a:r>
              <a:rPr lang="zh-CN" altLang="en-US" sz="2400" dirty="0">
                <a:solidFill>
                  <a:schemeClr val="tx1">
                    <a:lumMod val="85000"/>
                    <a:lumOff val="15000"/>
                  </a:schemeClr>
                </a:solidFill>
                <a:ea typeface="思源黑体 CN Bold" panose="020B0800000000000000"/>
                <a:cs typeface="+mn-ea"/>
                <a:sym typeface="+mn-lt"/>
              </a:rPr>
              <a:t>点击文本内容点击文本</a:t>
            </a:r>
            <a:endParaRPr lang="zh-CN" altLang="en-US" sz="2400" dirty="0">
              <a:solidFill>
                <a:schemeClr val="tx1">
                  <a:lumMod val="85000"/>
                  <a:lumOff val="15000"/>
                </a:schemeClr>
              </a:solidFill>
              <a:ea typeface="思源黑体 CN Bold" panose="020B0800000000000000"/>
              <a:cs typeface="+mn-ea"/>
              <a:sym typeface="+mn-lt"/>
            </a:endParaRPr>
          </a:p>
        </p:txBody>
      </p:sp>
      <p:cxnSp>
        <p:nvCxnSpPr>
          <p:cNvPr id="76" name="直接连接符 75"/>
          <p:cNvCxnSpPr/>
          <p:nvPr/>
        </p:nvCxnSpPr>
        <p:spPr>
          <a:xfrm>
            <a:off x="1353301" y="1675484"/>
            <a:ext cx="2639463" cy="0"/>
          </a:xfrm>
          <a:prstGeom prst="line">
            <a:avLst/>
          </a:prstGeom>
          <a:ln w="34925">
            <a:gradFill flip="none" rotWithShape="1">
              <a:gsLst>
                <a:gs pos="0">
                  <a:srgbClr val="703881">
                    <a:alpha val="0"/>
                  </a:srgbClr>
                </a:gs>
                <a:gs pos="100000">
                  <a:srgbClr val="70388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099382" y="1675484"/>
            <a:ext cx="2455069" cy="0"/>
          </a:xfrm>
          <a:prstGeom prst="line">
            <a:avLst/>
          </a:prstGeom>
          <a:ln w="34925">
            <a:gradFill flip="none" rotWithShape="1">
              <a:gsLst>
                <a:gs pos="0">
                  <a:srgbClr val="703881">
                    <a:alpha val="0"/>
                  </a:srgbClr>
                </a:gs>
                <a:gs pos="100000">
                  <a:srgbClr val="703881"/>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500"/>
                                        <p:tgtEl>
                                          <p:spTgt spid="212"/>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anim calcmode="lin" valueType="num">
                                      <p:cBhvr additive="base">
                                        <p:cTn id="14" dur="500" fill="hold"/>
                                        <p:tgtEl>
                                          <p:spTgt spid="65"/>
                                        </p:tgtEl>
                                        <p:attrNameLst>
                                          <p:attrName>ppt_x</p:attrName>
                                        </p:attrNameLst>
                                      </p:cBhvr>
                                      <p:tavLst>
                                        <p:tav tm="0">
                                          <p:val>
                                            <p:strVal val="0-#ppt_w/2"/>
                                          </p:val>
                                        </p:tav>
                                        <p:tav tm="100000">
                                          <p:val>
                                            <p:strVal val="#ppt_x"/>
                                          </p:val>
                                        </p:tav>
                                      </p:tavLst>
                                    </p:anim>
                                    <p:anim calcmode="lin" valueType="num">
                                      <p:cBhvr additive="base">
                                        <p:cTn id="15" dur="500" fill="hold"/>
                                        <p:tgtEl>
                                          <p:spTgt spid="65"/>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 calcmode="lin" valueType="num">
                                      <p:cBhvr additive="base">
                                        <p:cTn id="18" dur="500" fill="hold"/>
                                        <p:tgtEl>
                                          <p:spTgt spid="68"/>
                                        </p:tgtEl>
                                        <p:attrNameLst>
                                          <p:attrName>ppt_x</p:attrName>
                                        </p:attrNameLst>
                                      </p:cBhvr>
                                      <p:tavLst>
                                        <p:tav tm="0">
                                          <p:val>
                                            <p:strVal val="0-#ppt_w/2"/>
                                          </p:val>
                                        </p:tav>
                                        <p:tav tm="100000">
                                          <p:val>
                                            <p:strVal val="#ppt_x"/>
                                          </p:val>
                                        </p:tav>
                                      </p:tavLst>
                                    </p:anim>
                                    <p:anim calcmode="lin" valueType="num">
                                      <p:cBhvr additive="base">
                                        <p:cTn id="19" dur="500" fill="hold"/>
                                        <p:tgtEl>
                                          <p:spTgt spid="68"/>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0-#ppt_w/2"/>
                                          </p:val>
                                        </p:tav>
                                        <p:tav tm="100000">
                                          <p:val>
                                            <p:strVal val="#ppt_x"/>
                                          </p:val>
                                        </p:tav>
                                      </p:tavLst>
                                    </p:anim>
                                    <p:anim calcmode="lin" valueType="num">
                                      <p:cBhvr additive="base">
                                        <p:cTn id="23" dur="500" fill="hold"/>
                                        <p:tgtEl>
                                          <p:spTgt spid="69"/>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0-#ppt_w/2"/>
                                          </p:val>
                                        </p:tav>
                                        <p:tav tm="100000">
                                          <p:val>
                                            <p:strVal val="#ppt_x"/>
                                          </p:val>
                                        </p:tav>
                                      </p:tavLst>
                                    </p:anim>
                                    <p:anim calcmode="lin" valueType="num">
                                      <p:cBhvr additive="base">
                                        <p:cTn id="27" dur="500" fill="hold"/>
                                        <p:tgtEl>
                                          <p:spTgt spid="70"/>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0-#ppt_w/2"/>
                                          </p:val>
                                        </p:tav>
                                        <p:tav tm="100000">
                                          <p:val>
                                            <p:strVal val="#ppt_x"/>
                                          </p:val>
                                        </p:tav>
                                      </p:tavLst>
                                    </p:anim>
                                    <p:anim calcmode="lin" valueType="num">
                                      <p:cBhvr additive="base">
                                        <p:cTn id="31" dur="500" fill="hold"/>
                                        <p:tgtEl>
                                          <p:spTgt spid="71"/>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 calcmode="lin" valueType="num">
                                      <p:cBhvr additive="base">
                                        <p:cTn id="34" dur="500" fill="hold"/>
                                        <p:tgtEl>
                                          <p:spTgt spid="72"/>
                                        </p:tgtEl>
                                        <p:attrNameLst>
                                          <p:attrName>ppt_x</p:attrName>
                                        </p:attrNameLst>
                                      </p:cBhvr>
                                      <p:tavLst>
                                        <p:tav tm="0">
                                          <p:val>
                                            <p:strVal val="0-#ppt_w/2"/>
                                          </p:val>
                                        </p:tav>
                                        <p:tav tm="100000">
                                          <p:val>
                                            <p:strVal val="#ppt_x"/>
                                          </p:val>
                                        </p:tav>
                                      </p:tavLst>
                                    </p:anim>
                                    <p:anim calcmode="lin" valueType="num">
                                      <p:cBhvr additive="base">
                                        <p:cTn id="35" dur="500" fill="hold"/>
                                        <p:tgtEl>
                                          <p:spTgt spid="72"/>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 calcmode="lin" valueType="num">
                                      <p:cBhvr additive="base">
                                        <p:cTn id="38" dur="500" fill="hold"/>
                                        <p:tgtEl>
                                          <p:spTgt spid="73"/>
                                        </p:tgtEl>
                                        <p:attrNameLst>
                                          <p:attrName>ppt_x</p:attrName>
                                        </p:attrNameLst>
                                      </p:cBhvr>
                                      <p:tavLst>
                                        <p:tav tm="0">
                                          <p:val>
                                            <p:strVal val="0-#ppt_w/2"/>
                                          </p:val>
                                        </p:tav>
                                        <p:tav tm="100000">
                                          <p:val>
                                            <p:strVal val="#ppt_x"/>
                                          </p:val>
                                        </p:tav>
                                      </p:tavLst>
                                    </p:anim>
                                    <p:anim calcmode="lin" valueType="num">
                                      <p:cBhvr additive="base">
                                        <p:cTn id="39" dur="500" fill="hold"/>
                                        <p:tgtEl>
                                          <p:spTgt spid="73"/>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additive="base">
                                        <p:cTn id="42" dur="500" fill="hold"/>
                                        <p:tgtEl>
                                          <p:spTgt spid="74"/>
                                        </p:tgtEl>
                                        <p:attrNameLst>
                                          <p:attrName>ppt_x</p:attrName>
                                        </p:attrNameLst>
                                      </p:cBhvr>
                                      <p:tavLst>
                                        <p:tav tm="0">
                                          <p:val>
                                            <p:strVal val="0-#ppt_w/2"/>
                                          </p:val>
                                        </p:tav>
                                        <p:tav tm="100000">
                                          <p:val>
                                            <p:strVal val="#ppt_x"/>
                                          </p:val>
                                        </p:tav>
                                      </p:tavLst>
                                    </p:anim>
                                    <p:anim calcmode="lin" valueType="num">
                                      <p:cBhvr additive="base">
                                        <p:cTn id="43" dur="500" fill="hold"/>
                                        <p:tgtEl>
                                          <p:spTgt spid="7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1+#ppt_w/2"/>
                                          </p:val>
                                        </p:tav>
                                        <p:tav tm="100000">
                                          <p:val>
                                            <p:strVal val="#ppt_x"/>
                                          </p:val>
                                        </p:tav>
                                      </p:tavLst>
                                    </p:anim>
                                    <p:anim calcmode="lin" valueType="num">
                                      <p:cBhvr additive="base">
                                        <p:cTn id="47" dur="500" fill="hold"/>
                                        <p:tgtEl>
                                          <p:spTgt spid="53"/>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nodePh="1">
                                  <p:stCondLst>
                                    <p:cond delay="0"/>
                                  </p:stCondLst>
                                  <p:endCondLst>
                                    <p:cond evt="begin" delay="0">
                                      <p:tn val="48"/>
                                    </p:cond>
                                  </p:end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500" fill="hold"/>
                                        <p:tgtEl>
                                          <p:spTgt spid="54"/>
                                        </p:tgtEl>
                                        <p:attrNameLst>
                                          <p:attrName>ppt_x</p:attrName>
                                        </p:attrNameLst>
                                      </p:cBhvr>
                                      <p:tavLst>
                                        <p:tav tm="0">
                                          <p:val>
                                            <p:strVal val="1+#ppt_w/2"/>
                                          </p:val>
                                        </p:tav>
                                        <p:tav tm="100000">
                                          <p:val>
                                            <p:strVal val="#ppt_x"/>
                                          </p:val>
                                        </p:tav>
                                      </p:tavLst>
                                    </p:anim>
                                    <p:anim calcmode="lin" valueType="num">
                                      <p:cBhvr additive="base">
                                        <p:cTn id="51" dur="500" fill="hold"/>
                                        <p:tgtEl>
                                          <p:spTgt spid="54"/>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1+#ppt_w/2"/>
                                          </p:val>
                                        </p:tav>
                                        <p:tav tm="100000">
                                          <p:val>
                                            <p:strVal val="#ppt_x"/>
                                          </p:val>
                                        </p:tav>
                                      </p:tavLst>
                                    </p:anim>
                                    <p:anim calcmode="lin" valueType="num">
                                      <p:cBhvr additive="base">
                                        <p:cTn id="55" dur="500" fill="hold"/>
                                        <p:tgtEl>
                                          <p:spTgt spid="55"/>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fill="hold"/>
                                        <p:tgtEl>
                                          <p:spTgt spid="56"/>
                                        </p:tgtEl>
                                        <p:attrNameLst>
                                          <p:attrName>ppt_x</p:attrName>
                                        </p:attrNameLst>
                                      </p:cBhvr>
                                      <p:tavLst>
                                        <p:tav tm="0">
                                          <p:val>
                                            <p:strVal val="1+#ppt_w/2"/>
                                          </p:val>
                                        </p:tav>
                                        <p:tav tm="100000">
                                          <p:val>
                                            <p:strVal val="#ppt_x"/>
                                          </p:val>
                                        </p:tav>
                                      </p:tavLst>
                                    </p:anim>
                                    <p:anim calcmode="lin" valueType="num">
                                      <p:cBhvr additive="base">
                                        <p:cTn id="59" dur="500" fill="hold"/>
                                        <p:tgtEl>
                                          <p:spTgt spid="56"/>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500" fill="hold"/>
                                        <p:tgtEl>
                                          <p:spTgt spid="57"/>
                                        </p:tgtEl>
                                        <p:attrNameLst>
                                          <p:attrName>ppt_x</p:attrName>
                                        </p:attrNameLst>
                                      </p:cBhvr>
                                      <p:tavLst>
                                        <p:tav tm="0">
                                          <p:val>
                                            <p:strVal val="1+#ppt_w/2"/>
                                          </p:val>
                                        </p:tav>
                                        <p:tav tm="100000">
                                          <p:val>
                                            <p:strVal val="#ppt_x"/>
                                          </p:val>
                                        </p:tav>
                                      </p:tavLst>
                                    </p:anim>
                                    <p:anim calcmode="lin" valueType="num">
                                      <p:cBhvr additive="base">
                                        <p:cTn id="63" dur="500" fill="hold"/>
                                        <p:tgtEl>
                                          <p:spTgt spid="57"/>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1+#ppt_w/2"/>
                                          </p:val>
                                        </p:tav>
                                        <p:tav tm="100000">
                                          <p:val>
                                            <p:strVal val="#ppt_x"/>
                                          </p:val>
                                        </p:tav>
                                      </p:tavLst>
                                    </p:anim>
                                    <p:anim calcmode="lin" valueType="num">
                                      <p:cBhvr additive="base">
                                        <p:cTn id="67" dur="500" fill="hold"/>
                                        <p:tgtEl>
                                          <p:spTgt spid="5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500" fill="hold"/>
                                        <p:tgtEl>
                                          <p:spTgt spid="59"/>
                                        </p:tgtEl>
                                        <p:attrNameLst>
                                          <p:attrName>ppt_x</p:attrName>
                                        </p:attrNameLst>
                                      </p:cBhvr>
                                      <p:tavLst>
                                        <p:tav tm="0">
                                          <p:val>
                                            <p:strVal val="1+#ppt_w/2"/>
                                          </p:val>
                                        </p:tav>
                                        <p:tav tm="100000">
                                          <p:val>
                                            <p:strVal val="#ppt_x"/>
                                          </p:val>
                                        </p:tav>
                                      </p:tavLst>
                                    </p:anim>
                                    <p:anim calcmode="lin" valueType="num">
                                      <p:cBhvr additive="base">
                                        <p:cTn id="71" dur="500" fill="hold"/>
                                        <p:tgtEl>
                                          <p:spTgt spid="59"/>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 calcmode="lin" valueType="num">
                                      <p:cBhvr additive="base">
                                        <p:cTn id="74" dur="500" fill="hold"/>
                                        <p:tgtEl>
                                          <p:spTgt spid="60"/>
                                        </p:tgtEl>
                                        <p:attrNameLst>
                                          <p:attrName>ppt_x</p:attrName>
                                        </p:attrNameLst>
                                      </p:cBhvr>
                                      <p:tavLst>
                                        <p:tav tm="0">
                                          <p:val>
                                            <p:strVal val="1+#ppt_w/2"/>
                                          </p:val>
                                        </p:tav>
                                        <p:tav tm="100000">
                                          <p:val>
                                            <p:strVal val="#ppt_x"/>
                                          </p:val>
                                        </p:tav>
                                      </p:tavLst>
                                    </p:anim>
                                    <p:anim calcmode="lin" valueType="num">
                                      <p:cBhvr additive="base">
                                        <p:cTn id="75" dur="500" fill="hold"/>
                                        <p:tgtEl>
                                          <p:spTgt spid="60"/>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additive="base">
                                        <p:cTn id="78" dur="500" fill="hold"/>
                                        <p:tgtEl>
                                          <p:spTgt spid="61"/>
                                        </p:tgtEl>
                                        <p:attrNameLst>
                                          <p:attrName>ppt_x</p:attrName>
                                        </p:attrNameLst>
                                      </p:cBhvr>
                                      <p:tavLst>
                                        <p:tav tm="0">
                                          <p:val>
                                            <p:strVal val="1+#ppt_w/2"/>
                                          </p:val>
                                        </p:tav>
                                        <p:tav tm="100000">
                                          <p:val>
                                            <p:strVal val="#ppt_x"/>
                                          </p:val>
                                        </p:tav>
                                      </p:tavLst>
                                    </p:anim>
                                    <p:anim calcmode="lin" valueType="num">
                                      <p:cBhvr additive="base">
                                        <p:cTn id="79" dur="500" fill="hold"/>
                                        <p:tgtEl>
                                          <p:spTgt spid="61"/>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1+#ppt_w/2"/>
                                          </p:val>
                                        </p:tav>
                                        <p:tav tm="100000">
                                          <p:val>
                                            <p:strVal val="#ppt_x"/>
                                          </p:val>
                                        </p:tav>
                                      </p:tavLst>
                                    </p:anim>
                                    <p:anim calcmode="lin" valueType="num">
                                      <p:cBhvr additive="base">
                                        <p:cTn id="83" dur="500" fill="hold"/>
                                        <p:tgtEl>
                                          <p:spTgt spid="62"/>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63"/>
                                        </p:tgtEl>
                                        <p:attrNameLst>
                                          <p:attrName>style.visibility</p:attrName>
                                        </p:attrNameLst>
                                      </p:cBhvr>
                                      <p:to>
                                        <p:strVal val="visible"/>
                                      </p:to>
                                    </p:set>
                                    <p:anim calcmode="lin" valueType="num">
                                      <p:cBhvr additive="base">
                                        <p:cTn id="86" dur="500" fill="hold"/>
                                        <p:tgtEl>
                                          <p:spTgt spid="63"/>
                                        </p:tgtEl>
                                        <p:attrNameLst>
                                          <p:attrName>ppt_x</p:attrName>
                                        </p:attrNameLst>
                                      </p:cBhvr>
                                      <p:tavLst>
                                        <p:tav tm="0">
                                          <p:val>
                                            <p:strVal val="1+#ppt_w/2"/>
                                          </p:val>
                                        </p:tav>
                                        <p:tav tm="100000">
                                          <p:val>
                                            <p:strVal val="#ppt_x"/>
                                          </p:val>
                                        </p:tav>
                                      </p:tavLst>
                                    </p:anim>
                                    <p:anim calcmode="lin" valueType="num">
                                      <p:cBhvr additive="base">
                                        <p:cTn id="87" dur="500" fill="hold"/>
                                        <p:tgtEl>
                                          <p:spTgt spid="63"/>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additive="base">
                                        <p:cTn id="90" dur="500" fill="hold"/>
                                        <p:tgtEl>
                                          <p:spTgt spid="64"/>
                                        </p:tgtEl>
                                        <p:attrNameLst>
                                          <p:attrName>ppt_x</p:attrName>
                                        </p:attrNameLst>
                                      </p:cBhvr>
                                      <p:tavLst>
                                        <p:tav tm="0">
                                          <p:val>
                                            <p:strVal val="1+#ppt_w/2"/>
                                          </p:val>
                                        </p:tav>
                                        <p:tav tm="100000">
                                          <p:val>
                                            <p:strVal val="#ppt_x"/>
                                          </p:val>
                                        </p:tav>
                                      </p:tavLst>
                                    </p:anim>
                                    <p:anim calcmode="lin" valueType="num">
                                      <p:cBhvr additive="base">
                                        <p:cTn id="91" dur="500" fill="hold"/>
                                        <p:tgtEl>
                                          <p:spTgt spid="64"/>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 calcmode="lin" valueType="num">
                                      <p:cBhvr additive="base">
                                        <p:cTn id="94" dur="500" fill="hold"/>
                                        <p:tgtEl>
                                          <p:spTgt spid="66"/>
                                        </p:tgtEl>
                                        <p:attrNameLst>
                                          <p:attrName>ppt_x</p:attrName>
                                        </p:attrNameLst>
                                      </p:cBhvr>
                                      <p:tavLst>
                                        <p:tav tm="0">
                                          <p:val>
                                            <p:strVal val="1+#ppt_w/2"/>
                                          </p:val>
                                        </p:tav>
                                        <p:tav tm="100000">
                                          <p:val>
                                            <p:strVal val="#ppt_x"/>
                                          </p:val>
                                        </p:tav>
                                      </p:tavLst>
                                    </p:anim>
                                    <p:anim calcmode="lin" valueType="num">
                                      <p:cBhvr additive="base">
                                        <p:cTn id="95" dur="500" fill="hold"/>
                                        <p:tgtEl>
                                          <p:spTgt spid="66"/>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67"/>
                                        </p:tgtEl>
                                        <p:attrNameLst>
                                          <p:attrName>style.visibility</p:attrName>
                                        </p:attrNameLst>
                                      </p:cBhvr>
                                      <p:to>
                                        <p:strVal val="visible"/>
                                      </p:to>
                                    </p:set>
                                    <p:anim calcmode="lin" valueType="num">
                                      <p:cBhvr additive="base">
                                        <p:cTn id="98" dur="500" fill="hold"/>
                                        <p:tgtEl>
                                          <p:spTgt spid="67"/>
                                        </p:tgtEl>
                                        <p:attrNameLst>
                                          <p:attrName>ppt_x</p:attrName>
                                        </p:attrNameLst>
                                      </p:cBhvr>
                                      <p:tavLst>
                                        <p:tav tm="0">
                                          <p:val>
                                            <p:strVal val="1+#ppt_w/2"/>
                                          </p:val>
                                        </p:tav>
                                        <p:tav tm="100000">
                                          <p:val>
                                            <p:strVal val="#ppt_x"/>
                                          </p:val>
                                        </p:tav>
                                      </p:tavLst>
                                    </p:anim>
                                    <p:anim calcmode="lin" valueType="num">
                                      <p:cBhvr additive="base">
                                        <p:cTn id="99" dur="500" fill="hold"/>
                                        <p:tgtEl>
                                          <p:spTgt spid="67"/>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75"/>
                                        </p:tgtEl>
                                        <p:attrNameLst>
                                          <p:attrName>style.visibility</p:attrName>
                                        </p:attrNameLst>
                                      </p:cBhvr>
                                      <p:to>
                                        <p:strVal val="visible"/>
                                      </p:to>
                                    </p:set>
                                    <p:anim calcmode="lin" valueType="num">
                                      <p:cBhvr additive="base">
                                        <p:cTn id="102" dur="500" fill="hold"/>
                                        <p:tgtEl>
                                          <p:spTgt spid="75"/>
                                        </p:tgtEl>
                                        <p:attrNameLst>
                                          <p:attrName>ppt_x</p:attrName>
                                        </p:attrNameLst>
                                      </p:cBhvr>
                                      <p:tavLst>
                                        <p:tav tm="0">
                                          <p:val>
                                            <p:strVal val="1+#ppt_w/2"/>
                                          </p:val>
                                        </p:tav>
                                        <p:tav tm="100000">
                                          <p:val>
                                            <p:strVal val="#ppt_x"/>
                                          </p:val>
                                        </p:tav>
                                      </p:tavLst>
                                    </p:anim>
                                    <p:anim calcmode="lin" valueType="num">
                                      <p:cBhvr additive="base">
                                        <p:cTn id="103" dur="500" fill="hold"/>
                                        <p:tgtEl>
                                          <p:spTgt spid="75"/>
                                        </p:tgtEl>
                                        <p:attrNameLst>
                                          <p:attrName>ppt_y</p:attrName>
                                        </p:attrNameLst>
                                      </p:cBhvr>
                                      <p:tavLst>
                                        <p:tav tm="0">
                                          <p:val>
                                            <p:strVal val="#ppt_y"/>
                                          </p:val>
                                        </p:tav>
                                        <p:tav tm="100000">
                                          <p:val>
                                            <p:strVal val="#ppt_y"/>
                                          </p:val>
                                        </p:tav>
                                      </p:tavLst>
                                    </p:anim>
                                  </p:childTnLst>
                                </p:cTn>
                              </p:par>
                              <p:par>
                                <p:cTn id="104" presetID="2" presetClass="entr" presetSubtype="8"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 calcmode="lin" valueType="num">
                                      <p:cBhvr additive="base">
                                        <p:cTn id="106" dur="500" fill="hold"/>
                                        <p:tgtEl>
                                          <p:spTgt spid="76"/>
                                        </p:tgtEl>
                                        <p:attrNameLst>
                                          <p:attrName>ppt_x</p:attrName>
                                        </p:attrNameLst>
                                      </p:cBhvr>
                                      <p:tavLst>
                                        <p:tav tm="0">
                                          <p:val>
                                            <p:strVal val="0-#ppt_w/2"/>
                                          </p:val>
                                        </p:tav>
                                        <p:tav tm="100000">
                                          <p:val>
                                            <p:strVal val="#ppt_x"/>
                                          </p:val>
                                        </p:tav>
                                      </p:tavLst>
                                    </p:anim>
                                    <p:anim calcmode="lin" valueType="num">
                                      <p:cBhvr additive="base">
                                        <p:cTn id="107" dur="500" fill="hold"/>
                                        <p:tgtEl>
                                          <p:spTgt spid="76"/>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77"/>
                                        </p:tgtEl>
                                        <p:attrNameLst>
                                          <p:attrName>style.visibility</p:attrName>
                                        </p:attrNameLst>
                                      </p:cBhvr>
                                      <p:to>
                                        <p:strVal val="visible"/>
                                      </p:to>
                                    </p:set>
                                    <p:anim calcmode="lin" valueType="num">
                                      <p:cBhvr additive="base">
                                        <p:cTn id="110" dur="500" fill="hold"/>
                                        <p:tgtEl>
                                          <p:spTgt spid="77"/>
                                        </p:tgtEl>
                                        <p:attrNameLst>
                                          <p:attrName>ppt_x</p:attrName>
                                        </p:attrNameLst>
                                      </p:cBhvr>
                                      <p:tavLst>
                                        <p:tav tm="0">
                                          <p:val>
                                            <p:strVal val="1+#ppt_w/2"/>
                                          </p:val>
                                        </p:tav>
                                        <p:tav tm="100000">
                                          <p:val>
                                            <p:strVal val="#ppt_x"/>
                                          </p:val>
                                        </p:tav>
                                      </p:tavLst>
                                    </p:anim>
                                    <p:anim calcmode="lin" valueType="num">
                                      <p:cBhvr additive="base">
                                        <p:cTn id="111" dur="5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212" grpId="0"/>
      <p:bldP spid="53" grpId="0" animBg="1"/>
      <p:bldP spid="54" grpId="0"/>
      <p:bldP spid="55" grpId="0" animBg="1"/>
      <p:bldP spid="56" grpId="0" animBg="1"/>
      <p:bldP spid="57" grpId="0" animBg="1"/>
      <p:bldP spid="58" grpId="0" animBg="1"/>
      <p:bldP spid="59" grpId="0"/>
      <p:bldP spid="60" grpId="0"/>
      <p:bldP spid="61" grpId="0"/>
      <p:bldP spid="62" grpId="0" animBg="1"/>
      <p:bldP spid="63" grpId="0"/>
      <p:bldP spid="64" grpId="0" animBg="1"/>
      <p:bldP spid="71" grpId="0" animBg="1"/>
      <p:bldP spid="72" grpId="0" animBg="1"/>
      <p:bldP spid="73" grpId="0" animBg="1"/>
      <p:bldP spid="74" grpId="0" animBg="1"/>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rot="5400000">
            <a:off x="-2485415" y="2485419"/>
            <a:ext cx="6858000" cy="1887166"/>
          </a:xfrm>
          <a:prstGeom prst="rect">
            <a:avLst/>
          </a:prstGeom>
          <a:gradFill flip="none" rotWithShape="1">
            <a:gsLst>
              <a:gs pos="100000">
                <a:srgbClr val="8F1E65"/>
              </a:gs>
              <a:gs pos="90000">
                <a:srgbClr val="72156A"/>
              </a:gs>
              <a:gs pos="74000">
                <a:srgbClr val="580C6E"/>
              </a:gs>
              <a:gs pos="100000">
                <a:srgbClr val="AC276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圆角矩形 13"/>
          <p:cNvSpPr>
            <a:spLocks noChangeArrowheads="1"/>
          </p:cNvSpPr>
          <p:nvPr/>
        </p:nvSpPr>
        <p:spPr bwMode="auto">
          <a:xfrm>
            <a:off x="2592397" y="710541"/>
            <a:ext cx="4591050" cy="1474788"/>
          </a:xfrm>
          <a:prstGeom prst="roundRect">
            <a:avLst>
              <a:gd name="adj" fmla="val 9083"/>
            </a:avLst>
          </a:prstGeom>
          <a:noFill/>
          <a:ln w="12700">
            <a:solidFill>
              <a:srgbClr val="580C6E"/>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6" name="矩形 35"/>
          <p:cNvSpPr>
            <a:spLocks noChangeArrowheads="1"/>
          </p:cNvSpPr>
          <p:nvPr/>
        </p:nvSpPr>
        <p:spPr bwMode="auto">
          <a:xfrm>
            <a:off x="2951172" y="1033733"/>
            <a:ext cx="39243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单击此处编辑您要的内容，建议您在展示时采用微软雅黑字体，本模版所有图形线条及其相应素材均可自由编辑、改色、替换。更多使用说明和作品请详阅模版最末的使用手册。</a:t>
            </a:r>
            <a:endParaRPr lang="en-US" altLang="zh-CN"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9" name="圆角矩形 17"/>
          <p:cNvSpPr>
            <a:spLocks noChangeArrowheads="1"/>
          </p:cNvSpPr>
          <p:nvPr/>
        </p:nvSpPr>
        <p:spPr bwMode="auto">
          <a:xfrm>
            <a:off x="3248035" y="475591"/>
            <a:ext cx="3279775" cy="461963"/>
          </a:xfrm>
          <a:prstGeom prst="roundRect">
            <a:avLst>
              <a:gd name="adj" fmla="val 16667"/>
            </a:avLst>
          </a:prstGeom>
          <a:solidFill>
            <a:srgbClr val="580C6E"/>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0" name="文本框 39"/>
          <p:cNvSpPr txBox="1">
            <a:spLocks noChangeArrowheads="1"/>
          </p:cNvSpPr>
          <p:nvPr/>
        </p:nvSpPr>
        <p:spPr bwMode="auto">
          <a:xfrm>
            <a:off x="3479810" y="524804"/>
            <a:ext cx="2797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单击编辑标题</a:t>
            </a:r>
            <a:endParaRPr lang="en-US" altLang="zh-CN" sz="1600" b="1" dirty="0">
              <a:solidFill>
                <a:schemeClr val="bg1"/>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43" name="图片 4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58541" y="694666"/>
            <a:ext cx="2203337" cy="1490663"/>
          </a:xfrm>
          <a:prstGeom prst="rect">
            <a:avLst/>
          </a:prstGeom>
          <a:ln w="31750">
            <a:solidFill>
              <a:schemeClr val="bg1"/>
            </a:solidFill>
          </a:ln>
          <a:effectLst>
            <a:outerShdw blurRad="127000" algn="ctr" rotWithShape="0">
              <a:prstClr val="black">
                <a:alpha val="40000"/>
              </a:prstClr>
            </a:outerShdw>
          </a:effectLst>
        </p:spPr>
      </p:pic>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87772" y="684021"/>
            <a:ext cx="2203337" cy="1490663"/>
          </a:xfrm>
          <a:prstGeom prst="rect">
            <a:avLst/>
          </a:prstGeom>
          <a:ln w="31750">
            <a:solidFill>
              <a:schemeClr val="bg1"/>
            </a:solidFill>
          </a:ln>
          <a:effectLst>
            <a:outerShdw blurRad="127000" algn="ctr" rotWithShape="0">
              <a:prstClr val="black">
                <a:alpha val="40000"/>
              </a:prstClr>
            </a:outerShdw>
          </a:effectLst>
        </p:spPr>
      </p:pic>
      <p:graphicFrame>
        <p:nvGraphicFramePr>
          <p:cNvPr id="4" name="图示 3"/>
          <p:cNvGraphicFramePr/>
          <p:nvPr/>
        </p:nvGraphicFramePr>
        <p:xfrm>
          <a:off x="2592398" y="2615142"/>
          <a:ext cx="4591050" cy="403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圆角 4"/>
          <p:cNvSpPr/>
          <p:nvPr/>
        </p:nvSpPr>
        <p:spPr>
          <a:xfrm>
            <a:off x="7358541" y="2625702"/>
            <a:ext cx="4632568" cy="4029097"/>
          </a:xfrm>
          <a:prstGeom prst="roundRect">
            <a:avLst>
              <a:gd name="adj" fmla="val 3424"/>
            </a:avLst>
          </a:prstGeom>
          <a:noFill/>
          <a:ln w="28575">
            <a:solidFill>
              <a:srgbClr val="580C6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a:spLocks noChangeArrowheads="1"/>
          </p:cNvSpPr>
          <p:nvPr/>
        </p:nvSpPr>
        <p:spPr bwMode="auto">
          <a:xfrm>
            <a:off x="9882058" y="3781366"/>
            <a:ext cx="2068950" cy="227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单击此处编辑您要的内容，建议您在展示时采用微软雅黑字体，本模版单击此处编辑您要的内容，建单击此处编辑您要的内容，建议您在展示时采用微软雅黑字体，本模版单击此处编辑您要的内容议您在展示时采用微软雅黑及其相应素材多使用说明和作品请详阅模版最末</a:t>
            </a:r>
            <a:endParaRPr lang="en-US" altLang="zh-CN"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48" name="文本框 47"/>
          <p:cNvSpPr txBox="1">
            <a:spLocks noChangeArrowheads="1"/>
          </p:cNvSpPr>
          <p:nvPr/>
        </p:nvSpPr>
        <p:spPr bwMode="auto">
          <a:xfrm>
            <a:off x="9820527" y="6103411"/>
            <a:ext cx="1893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spcBef>
                <a:spcPct val="20000"/>
              </a:spcBef>
            </a:pPr>
            <a:r>
              <a:rPr lang="zh-CN" altLang="en-US" sz="2000" dirty="0">
                <a:solidFill>
                  <a:srgbClr val="580C6E"/>
                </a:solidFill>
                <a:latin typeface="字魂58号-创中黑" panose="00000500000000000000" pitchFamily="2" charset="-122"/>
                <a:ea typeface="思源黑体 CN Bold" panose="020B0800000000000000"/>
                <a:cs typeface="+mn-ea"/>
                <a:sym typeface="字魂58号-创中黑" panose="00000500000000000000" pitchFamily="2" charset="-122"/>
              </a:rPr>
              <a:t>单击编辑标题</a:t>
            </a:r>
            <a:endParaRPr lang="en-US" altLang="zh-CN" sz="2000" dirty="0">
              <a:solidFill>
                <a:srgbClr val="580C6E"/>
              </a:solidFill>
              <a:latin typeface="字魂58号-创中黑" panose="00000500000000000000" pitchFamily="2" charset="-122"/>
              <a:ea typeface="思源黑体 CN Bold" panose="020B0800000000000000"/>
              <a:cs typeface="+mn-ea"/>
              <a:sym typeface="字魂58号-创中黑" panose="00000500000000000000" pitchFamily="2" charset="-122"/>
            </a:endParaRPr>
          </a:p>
        </p:txBody>
      </p:sp>
      <p:sp>
        <p:nvSpPr>
          <p:cNvPr id="8" name="矩形: 圆角 7"/>
          <p:cNvSpPr/>
          <p:nvPr/>
        </p:nvSpPr>
        <p:spPr>
          <a:xfrm>
            <a:off x="7467600" y="2743200"/>
            <a:ext cx="2254599" cy="3746500"/>
          </a:xfrm>
          <a:prstGeom prst="roundRect">
            <a:avLst>
              <a:gd name="adj" fmla="val 4838"/>
            </a:avLst>
          </a:prstGeom>
          <a:solidFill>
            <a:srgbClr val="580C6E">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a:spLocks noChangeArrowheads="1"/>
          </p:cNvSpPr>
          <p:nvPr/>
        </p:nvSpPr>
        <p:spPr bwMode="auto">
          <a:xfrm>
            <a:off x="7653322" y="3143750"/>
            <a:ext cx="1977443" cy="32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单击此处编辑您要的内容，建议您在展示时采用微软雅黑字体，本模版所有图形线条及其相应素材均可自由编辑、改色、替换。更多使用说明和作品请详阅模版最末单击此处编辑您要的内容，建议您在展示时采用微软雅黑字体，本模版所有图形线条及其相应素材均可自由编辑、改色、替换。更多使用说明和作品请详阅模版最末</a:t>
            </a:r>
            <a:endParaRPr lang="en-US" altLang="zh-CN"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a:p>
            <a:pPr eaLnBrk="1" hangingPunct="1">
              <a:lnSpc>
                <a:spcPct val="120000"/>
              </a:lnSpc>
              <a:spcBef>
                <a:spcPct val="20000"/>
              </a:spcBef>
            </a:pPr>
            <a:endParaRPr lang="en-US" altLang="zh-CN" sz="1200" dirty="0">
              <a:solidFill>
                <a:schemeClr val="bg1">
                  <a:lumMod val="50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pic>
        <p:nvPicPr>
          <p:cNvPr id="14" name="图形 13" descr="书架上的书籍"/>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2787" y="2898097"/>
            <a:ext cx="612000" cy="612000"/>
          </a:xfrm>
          <a:prstGeom prst="rect">
            <a:avLst/>
          </a:prstGeom>
        </p:spPr>
      </p:pic>
      <p:sp>
        <p:nvSpPr>
          <p:cNvPr id="60" name="文本框 59"/>
          <p:cNvSpPr txBox="1">
            <a:spLocks noChangeArrowheads="1"/>
          </p:cNvSpPr>
          <p:nvPr/>
        </p:nvSpPr>
        <p:spPr bwMode="auto">
          <a:xfrm>
            <a:off x="9882058" y="3457683"/>
            <a:ext cx="13373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dirty="0">
                <a:solidFill>
                  <a:srgbClr val="580C6E"/>
                </a:solidFill>
                <a:latin typeface="字魂58号-创中黑" panose="00000500000000000000" pitchFamily="2" charset="-122"/>
                <a:ea typeface="思源黑体 CN Bold" panose="020B0800000000000000"/>
                <a:cs typeface="+mn-ea"/>
                <a:sym typeface="字魂58号-创中黑" panose="00000500000000000000" pitchFamily="2" charset="-122"/>
              </a:rPr>
              <a:t>点击此处</a:t>
            </a:r>
            <a:endParaRPr lang="en-US" altLang="zh-CN" sz="1600" b="1" dirty="0">
              <a:solidFill>
                <a:srgbClr val="580C6E"/>
              </a:solidFill>
              <a:latin typeface="字魂58号-创中黑" panose="00000500000000000000" pitchFamily="2" charset="-122"/>
              <a:ea typeface="思源黑体 CN Bold" panose="020B0800000000000000"/>
              <a:cs typeface="+mn-ea"/>
              <a:sym typeface="字魂58号-创中黑" panose="00000500000000000000" pitchFamily="2" charset="-122"/>
            </a:endParaRPr>
          </a:p>
        </p:txBody>
      </p:sp>
      <p:sp>
        <p:nvSpPr>
          <p:cNvPr id="61" name="文本框 60"/>
          <p:cNvSpPr txBox="1">
            <a:spLocks noChangeArrowheads="1"/>
          </p:cNvSpPr>
          <p:nvPr/>
        </p:nvSpPr>
        <p:spPr bwMode="auto">
          <a:xfrm>
            <a:off x="10905060" y="3457683"/>
            <a:ext cx="13373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dirty="0">
                <a:solidFill>
                  <a:srgbClr val="580C6E"/>
                </a:solidFill>
                <a:latin typeface="字魂58号-创中黑" panose="00000500000000000000" pitchFamily="2" charset="-122"/>
                <a:ea typeface="思源黑体 CN Bold" panose="020B0800000000000000"/>
                <a:cs typeface="+mn-ea"/>
                <a:sym typeface="字魂58号-创中黑" panose="00000500000000000000" pitchFamily="2" charset="-122"/>
              </a:rPr>
              <a:t>点击此处</a:t>
            </a:r>
            <a:endParaRPr lang="en-US" altLang="zh-CN" sz="1600" b="1" dirty="0">
              <a:solidFill>
                <a:srgbClr val="580C6E"/>
              </a:solidFill>
              <a:latin typeface="字魂58号-创中黑" panose="00000500000000000000" pitchFamily="2" charset="-122"/>
              <a:ea typeface="思源黑体 CN Bold" panose="020B0800000000000000"/>
              <a:cs typeface="+mn-ea"/>
              <a:sym typeface="字魂58号-创中黑" panose="00000500000000000000" pitchFamily="2" charset="-122"/>
            </a:endParaRPr>
          </a:p>
        </p:txBody>
      </p:sp>
      <p:pic>
        <p:nvPicPr>
          <p:cNvPr id="16" name="图形 15" descr="试管"/>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1972" y="2898416"/>
            <a:ext cx="612000" cy="612000"/>
          </a:xfrm>
          <a:prstGeom prst="rect">
            <a:avLst/>
          </a:prstGeom>
        </p:spPr>
      </p:pic>
      <p:pic>
        <p:nvPicPr>
          <p:cNvPr id="27" name="图片 26"/>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87002" y="338387"/>
            <a:ext cx="1311701" cy="1325314"/>
          </a:xfrm>
          <a:prstGeom prst="rect">
            <a:avLst/>
          </a:prstGeom>
        </p:spPr>
      </p:pic>
      <p:sp>
        <p:nvSpPr>
          <p:cNvPr id="28" name="矩形: 圆角 27"/>
          <p:cNvSpPr/>
          <p:nvPr/>
        </p:nvSpPr>
        <p:spPr>
          <a:xfrm>
            <a:off x="149698" y="3878235"/>
            <a:ext cx="1611053" cy="4515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27220" y="2164037"/>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研究背景</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30" name="文本框 29"/>
          <p:cNvSpPr txBox="1"/>
          <p:nvPr/>
        </p:nvSpPr>
        <p:spPr>
          <a:xfrm>
            <a:off x="227220" y="3933463"/>
            <a:ext cx="1464081" cy="411809"/>
          </a:xfrm>
          <a:prstGeom prst="rect">
            <a:avLst/>
          </a:prstGeom>
          <a:noFill/>
        </p:spPr>
        <p:txBody>
          <a:bodyPr wrap="square" rtlCol="0">
            <a:spAutoFit/>
          </a:bodyPr>
          <a:lstStyle/>
          <a:p>
            <a:pPr algn="dist"/>
            <a:r>
              <a:rPr lang="zh-CN" altLang="en-US" sz="2000" b="1" dirty="0">
                <a:solidFill>
                  <a:srgbClr val="580C6E"/>
                </a:solidFill>
                <a:latin typeface="思源黑体 CN Bold" panose="020B0800000000000000" pitchFamily="34" charset="-122"/>
                <a:ea typeface="思源黑体 CN Bold" panose="020B0800000000000000" pitchFamily="34" charset="-122"/>
              </a:rPr>
              <a:t>研究结论</a:t>
            </a:r>
            <a:endParaRPr lang="zh-CN" altLang="en-US" sz="2000" b="1" dirty="0">
              <a:solidFill>
                <a:srgbClr val="580C6E"/>
              </a:solidFill>
              <a:latin typeface="思源黑体 CN Bold" panose="020B0800000000000000" pitchFamily="34" charset="-122"/>
              <a:ea typeface="思源黑体 CN Bold" panose="020B0800000000000000" pitchFamily="34" charset="-122"/>
            </a:endParaRPr>
          </a:p>
        </p:txBody>
      </p:sp>
      <p:sp>
        <p:nvSpPr>
          <p:cNvPr id="31" name="文本框 30"/>
          <p:cNvSpPr txBox="1"/>
          <p:nvPr/>
        </p:nvSpPr>
        <p:spPr>
          <a:xfrm>
            <a:off x="227220" y="4818176"/>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参考文献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32" name="文本框 31"/>
          <p:cNvSpPr txBox="1"/>
          <p:nvPr/>
        </p:nvSpPr>
        <p:spPr>
          <a:xfrm>
            <a:off x="227220" y="5702888"/>
            <a:ext cx="1464081" cy="411809"/>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总结</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216364" y="3048750"/>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研究过程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37" name="直接连接符 36"/>
          <p:cNvCxnSpPr/>
          <p:nvPr/>
        </p:nvCxnSpPr>
        <p:spPr>
          <a:xfrm>
            <a:off x="330828" y="1883050"/>
            <a:ext cx="1256300" cy="0"/>
          </a:xfrm>
          <a:prstGeom prst="line">
            <a:avLst/>
          </a:prstGeom>
          <a:ln w="3175">
            <a:solidFill>
              <a:schemeClr val="bg1">
                <a:alpha val="82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2" presetClass="entr" presetSubtype="1"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0-#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9" grpId="0" animBg="1"/>
      <p:bldP spid="40" grpId="0"/>
      <p:bldGraphic spid="4" grpId="0">
        <p:bldAsOne/>
      </p:bldGraphic>
      <p:bldP spid="5" grpId="0" animBg="1"/>
      <p:bldP spid="47" grpId="0"/>
      <p:bldP spid="48" grpId="0"/>
      <p:bldP spid="8" grpId="0" animBg="1"/>
      <p:bldP spid="51" grpId="0"/>
      <p:bldP spid="60" grpId="0"/>
      <p:bldP spid="61" grpId="0"/>
      <p:bldP spid="28"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rot="5400000">
            <a:off x="-2485415" y="2485419"/>
            <a:ext cx="6858000" cy="1887166"/>
          </a:xfrm>
          <a:prstGeom prst="rect">
            <a:avLst/>
          </a:prstGeom>
          <a:gradFill flip="none" rotWithShape="1">
            <a:gsLst>
              <a:gs pos="100000">
                <a:srgbClr val="8F1E65"/>
              </a:gs>
              <a:gs pos="90000">
                <a:srgbClr val="72156A"/>
              </a:gs>
              <a:gs pos="74000">
                <a:srgbClr val="580C6E"/>
              </a:gs>
              <a:gs pos="100000">
                <a:srgbClr val="AC276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2217996" y="566201"/>
            <a:ext cx="4347904" cy="359508"/>
            <a:chOff x="2217996" y="566201"/>
            <a:chExt cx="4347904" cy="359508"/>
          </a:xfrm>
        </p:grpSpPr>
        <p:sp>
          <p:nvSpPr>
            <p:cNvPr id="17" name="矩形 16"/>
            <p:cNvSpPr/>
            <p:nvPr/>
          </p:nvSpPr>
          <p:spPr>
            <a:xfrm>
              <a:off x="2217996" y="566201"/>
              <a:ext cx="961292" cy="359508"/>
            </a:xfrm>
            <a:prstGeom prst="rect">
              <a:avLst/>
            </a:prstGeom>
            <a:solidFill>
              <a:srgbClr val="580C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连接符 17"/>
            <p:cNvCxnSpPr/>
            <p:nvPr/>
          </p:nvCxnSpPr>
          <p:spPr>
            <a:xfrm>
              <a:off x="2698642" y="892298"/>
              <a:ext cx="3867258" cy="0"/>
            </a:xfrm>
            <a:prstGeom prst="line">
              <a:avLst/>
            </a:prstGeom>
            <a:noFill/>
            <a:ln w="31750" cap="flat" cmpd="sng" algn="ctr">
              <a:solidFill>
                <a:srgbClr val="580C6E"/>
              </a:solidFill>
              <a:prstDash val="solid"/>
              <a:miter lim="800000"/>
            </a:ln>
            <a:effectLst/>
          </p:spPr>
        </p:cxnSp>
      </p:grpSp>
      <p:sp>
        <p:nvSpPr>
          <p:cNvPr id="19" name="文本框 18"/>
          <p:cNvSpPr txBox="1"/>
          <p:nvPr/>
        </p:nvSpPr>
        <p:spPr>
          <a:xfrm>
            <a:off x="3229111" y="402489"/>
            <a:ext cx="2192215" cy="523220"/>
          </a:xfrm>
          <a:prstGeom prst="rect">
            <a:avLst/>
          </a:prstGeom>
          <a:noFill/>
        </p:spPr>
        <p:txBody>
          <a:bodyPr wrap="square" rtlCol="0">
            <a:spAutoFit/>
          </a:bodyPr>
          <a:lstStyle/>
          <a:p>
            <a:pPr algn="dist"/>
            <a:r>
              <a:rPr lang="zh-CN" altLang="en-US" sz="2800" b="1" dirty="0">
                <a:solidFill>
                  <a:schemeClr val="tx1">
                    <a:lumMod val="75000"/>
                    <a:lumOff val="25000"/>
                  </a:schemeClr>
                </a:solidFill>
                <a:latin typeface="思源黑体 CN Bold" panose="020B0800000000000000" pitchFamily="34" charset="-122"/>
                <a:ea typeface="思源黑体 CN Bold" panose="020B0800000000000000" pitchFamily="34" charset="-122"/>
              </a:rPr>
              <a:t>参考文献</a:t>
            </a:r>
            <a:endParaRPr lang="zh-CN" altLang="en-US" sz="2800" b="1"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2217995" y="1132790"/>
            <a:ext cx="4443197" cy="1512017"/>
          </a:xfrm>
          <a:prstGeom prst="rect">
            <a:avLst/>
          </a:prstGeom>
          <a:noFill/>
        </p:spPr>
        <p:txBody>
          <a:bodyPr wrap="square" rtlCol="0">
            <a:spAutoFit/>
          </a:bodyPr>
          <a:lstStyle/>
          <a:p>
            <a:pPr indent="457200">
              <a:lnSpc>
                <a:spcPct val="150000"/>
              </a:lnSpc>
            </a:pPr>
            <a:r>
              <a:rPr lang="zh-CN" altLang="en-US" sz="1600" dirty="0">
                <a:solidFill>
                  <a:prstClr val="black"/>
                </a:solidFill>
                <a:latin typeface="思源黑体 CN Light" panose="02010600030101010101" pitchFamily="34" charset="-122"/>
                <a:ea typeface="思源黑体 CN Light" panose="02010600030101010101" pitchFamily="34" charset="-122"/>
              </a:rPr>
              <a:t>点击输入内容输入内容点击输入内容输入内容点击输入内容输入内容点击输入内容输入内容点击输入内容输入内容点击输入内容输入内容点击点击输入内容输入内容点击输入内容</a:t>
            </a:r>
            <a:endParaRPr lang="zh-CN" altLang="en-US" sz="1600" dirty="0">
              <a:solidFill>
                <a:prstClr val="black"/>
              </a:solidFill>
              <a:latin typeface="思源黑体 CN Light" panose="02010600030101010101" pitchFamily="34" charset="-122"/>
              <a:ea typeface="思源黑体 CN Light" panose="02010600030101010101" pitchFamily="34" charset="-122"/>
            </a:endParaRPr>
          </a:p>
        </p:txBody>
      </p:sp>
      <p:pic>
        <p:nvPicPr>
          <p:cNvPr id="16" name="图片 15"/>
          <p:cNvPicPr>
            <a:picLocks noChangeAspect="1"/>
          </p:cNvPicPr>
          <p:nvPr/>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87002" y="338387"/>
            <a:ext cx="1311701" cy="1325314"/>
          </a:xfrm>
          <a:prstGeom prst="rect">
            <a:avLst/>
          </a:prstGeom>
        </p:spPr>
      </p:pic>
      <p:sp>
        <p:nvSpPr>
          <p:cNvPr id="22" name="矩形: 圆角 21"/>
          <p:cNvSpPr/>
          <p:nvPr/>
        </p:nvSpPr>
        <p:spPr>
          <a:xfrm>
            <a:off x="149698" y="4792635"/>
            <a:ext cx="1611053" cy="4515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27220" y="2164037"/>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研究背景</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4" name="文本框 23"/>
          <p:cNvSpPr txBox="1"/>
          <p:nvPr/>
        </p:nvSpPr>
        <p:spPr>
          <a:xfrm>
            <a:off x="227220" y="3933463"/>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研究结论</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5" name="文本框 24"/>
          <p:cNvSpPr txBox="1"/>
          <p:nvPr/>
        </p:nvSpPr>
        <p:spPr>
          <a:xfrm>
            <a:off x="227220" y="4818176"/>
            <a:ext cx="1464081" cy="411809"/>
          </a:xfrm>
          <a:prstGeom prst="rect">
            <a:avLst/>
          </a:prstGeom>
          <a:noFill/>
        </p:spPr>
        <p:txBody>
          <a:bodyPr wrap="square" rtlCol="0">
            <a:spAutoFit/>
          </a:bodyPr>
          <a:lstStyle/>
          <a:p>
            <a:pPr algn="dist"/>
            <a:r>
              <a:rPr lang="zh-CN" altLang="en-US" sz="2000" b="1" dirty="0">
                <a:solidFill>
                  <a:srgbClr val="580C6E"/>
                </a:solidFill>
                <a:latin typeface="思源黑体 CN Bold" panose="020B0800000000000000" pitchFamily="34" charset="-122"/>
                <a:ea typeface="思源黑体 CN Bold" panose="020B0800000000000000" pitchFamily="34" charset="-122"/>
              </a:rPr>
              <a:t>参考文献</a:t>
            </a:r>
            <a:endParaRPr lang="zh-CN" altLang="en-US" sz="2000" b="1" dirty="0">
              <a:solidFill>
                <a:srgbClr val="580C6E"/>
              </a:solidFill>
              <a:latin typeface="思源黑体 CN Bold" panose="020B0800000000000000" pitchFamily="34" charset="-122"/>
              <a:ea typeface="思源黑体 CN Bold" panose="020B0800000000000000" pitchFamily="34" charset="-122"/>
            </a:endParaRPr>
          </a:p>
        </p:txBody>
      </p:sp>
      <p:sp>
        <p:nvSpPr>
          <p:cNvPr id="26" name="文本框 25"/>
          <p:cNvSpPr txBox="1"/>
          <p:nvPr/>
        </p:nvSpPr>
        <p:spPr>
          <a:xfrm>
            <a:off x="227220" y="5702888"/>
            <a:ext cx="1464081" cy="411809"/>
          </a:xfrm>
          <a:prstGeom prst="rect">
            <a:avLst/>
          </a:prstGeom>
          <a:noFill/>
        </p:spPr>
        <p:txBody>
          <a:bodyPr wrap="square" rtlCol="0">
            <a:spAutoFit/>
          </a:bodyPr>
          <a:lstStyle/>
          <a:p>
            <a:r>
              <a:rPr lang="zh-CN" altLang="en-US" sz="2000" b="1" dirty="0">
                <a:solidFill>
                  <a:schemeClr val="bg1"/>
                </a:solidFill>
                <a:latin typeface="思源黑体 CN Bold" panose="020B0800000000000000" pitchFamily="34" charset="-122"/>
                <a:ea typeface="思源黑体 CN Bold" panose="020B0800000000000000" pitchFamily="34" charset="-122"/>
              </a:rPr>
              <a:t>总结</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27" name="文本框 26"/>
          <p:cNvSpPr txBox="1"/>
          <p:nvPr/>
        </p:nvSpPr>
        <p:spPr>
          <a:xfrm>
            <a:off x="216364" y="3048750"/>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研究过程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28" name="直接连接符 27"/>
          <p:cNvCxnSpPr/>
          <p:nvPr/>
        </p:nvCxnSpPr>
        <p:spPr>
          <a:xfrm>
            <a:off x="330828" y="1883050"/>
            <a:ext cx="1256300" cy="0"/>
          </a:xfrm>
          <a:prstGeom prst="line">
            <a:avLst/>
          </a:prstGeom>
          <a:ln w="3175">
            <a:solidFill>
              <a:schemeClr val="bg1">
                <a:alpha val="82000"/>
              </a:schemeClr>
            </a:solidFill>
            <a:prstDash val="dash"/>
          </a:ln>
        </p:spPr>
        <p:style>
          <a:lnRef idx="1">
            <a:schemeClr val="accent1"/>
          </a:lnRef>
          <a:fillRef idx="0">
            <a:schemeClr val="accent1"/>
          </a:fillRef>
          <a:effectRef idx="0">
            <a:schemeClr val="accent1"/>
          </a:effectRef>
          <a:fontRef idx="minor">
            <a:schemeClr val="tx1"/>
          </a:fontRef>
        </p:style>
      </p:cxnSp>
      <p:pic>
        <p:nvPicPr>
          <p:cNvPr id="29" name="图片占位符 11"/>
          <p:cNvPicPr>
            <a:picLocks noChangeAspect="1"/>
          </p:cNvPicPr>
          <p:nvPr/>
        </p:nvPicPr>
        <p:blipFill>
          <a:blip r:embed="rId3" cstate="print">
            <a:extLst>
              <a:ext uri="{28A0092B-C50C-407E-A947-70E740481C1C}">
                <a14:useLocalDpi xmlns:a14="http://schemas.microsoft.com/office/drawing/2010/main" val="0"/>
              </a:ext>
            </a:extLst>
          </a:blip>
          <a:srcRect l="24194" r="24194"/>
          <a:stretch>
            <a:fillRect/>
          </a:stretch>
        </p:blipFill>
        <p:spPr>
          <a:xfrm>
            <a:off x="6879771" y="0"/>
            <a:ext cx="5312229" cy="6858000"/>
          </a:xfrm>
          <a:custGeom>
            <a:avLst/>
            <a:gdLst>
              <a:gd name="connsiteX0" fmla="*/ 0 w 5312229"/>
              <a:gd name="connsiteY0" fmla="*/ 0 h 6858000"/>
              <a:gd name="connsiteX1" fmla="*/ 5312229 w 5312229"/>
              <a:gd name="connsiteY1" fmla="*/ 0 h 6858000"/>
              <a:gd name="connsiteX2" fmla="*/ 5312229 w 5312229"/>
              <a:gd name="connsiteY2" fmla="*/ 6858000 h 6858000"/>
              <a:gd name="connsiteX3" fmla="*/ 0 w 53122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12229" h="6858000">
                <a:moveTo>
                  <a:pt x="0" y="0"/>
                </a:moveTo>
                <a:lnTo>
                  <a:pt x="5312229" y="0"/>
                </a:lnTo>
                <a:lnTo>
                  <a:pt x="5312229" y="6858000"/>
                </a:lnTo>
                <a:lnTo>
                  <a:pt x="0" y="6858000"/>
                </a:lnTo>
                <a:close/>
              </a:path>
            </a:pathLst>
          </a:custGeom>
        </p:spPr>
      </p:pic>
      <p:sp>
        <p:nvSpPr>
          <p:cNvPr id="30" name="矩形 29"/>
          <p:cNvSpPr/>
          <p:nvPr/>
        </p:nvSpPr>
        <p:spPr>
          <a:xfrm>
            <a:off x="6857060" y="0"/>
            <a:ext cx="5312229" cy="6858000"/>
          </a:xfrm>
          <a:prstGeom prst="rect">
            <a:avLst/>
          </a:prstGeom>
          <a:solidFill>
            <a:srgbClr val="703881">
              <a:alpha val="8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32" name="组合 31"/>
          <p:cNvGrpSpPr/>
          <p:nvPr/>
        </p:nvGrpSpPr>
        <p:grpSpPr>
          <a:xfrm>
            <a:off x="7269780" y="719666"/>
            <a:ext cx="3587110" cy="795795"/>
            <a:chOff x="7269780" y="719666"/>
            <a:chExt cx="3587110" cy="795795"/>
          </a:xfrm>
        </p:grpSpPr>
        <p:sp>
          <p:nvSpPr>
            <p:cNvPr id="33" name="文本框 32"/>
            <p:cNvSpPr txBox="1"/>
            <p:nvPr/>
          </p:nvSpPr>
          <p:spPr>
            <a:xfrm>
              <a:off x="7269780" y="719666"/>
              <a:ext cx="3057247" cy="523220"/>
            </a:xfrm>
            <a:prstGeom prst="rect">
              <a:avLst/>
            </a:prstGeom>
            <a:noFill/>
          </p:spPr>
          <p:txBody>
            <a:bodyPr wrap="none" rtlCol="0">
              <a:spAutoFit/>
            </a:bodyPr>
            <a:lstStyle/>
            <a:p>
              <a:r>
                <a:rPr lang="zh-CN" altLang="en-US" sz="2800" b="1" dirty="0">
                  <a:solidFill>
                    <a:srgbClr val="FFFFFF"/>
                  </a:solidFill>
                  <a:latin typeface="Arial" panose="020B0604020202020204"/>
                  <a:ea typeface="微软雅黑" panose="020B0503020204020204" pitchFamily="34" charset="-122"/>
                </a:rPr>
                <a:t>标题文字添加此处</a:t>
              </a:r>
              <a:endParaRPr lang="zh-CN" altLang="en-US" sz="2800" b="1" dirty="0">
                <a:solidFill>
                  <a:srgbClr val="FFFFFF"/>
                </a:solidFill>
                <a:latin typeface="Arial" panose="020B0604020202020204"/>
                <a:ea typeface="微软雅黑" panose="020B0503020204020204" pitchFamily="34" charset="-122"/>
              </a:endParaRPr>
            </a:p>
          </p:txBody>
        </p:sp>
        <p:sp>
          <p:nvSpPr>
            <p:cNvPr id="34" name="文本框 33"/>
            <p:cNvSpPr txBox="1"/>
            <p:nvPr/>
          </p:nvSpPr>
          <p:spPr>
            <a:xfrm>
              <a:off x="7269780" y="1207684"/>
              <a:ext cx="3587110" cy="307777"/>
            </a:xfrm>
            <a:prstGeom prst="rect">
              <a:avLst/>
            </a:prstGeom>
            <a:noFill/>
          </p:spPr>
          <p:txBody>
            <a:bodyPr wrap="square" rtlCol="0">
              <a:spAutoFit/>
            </a:bodyPr>
            <a:lstStyle/>
            <a:p>
              <a:pPr algn="dist"/>
              <a:r>
                <a:rPr lang="en-US" altLang="zh-CN" sz="1400" dirty="0">
                  <a:solidFill>
                    <a:srgbClr val="FFFFFF"/>
                  </a:solidFill>
                  <a:latin typeface="Arial" panose="020B0604020202020204"/>
                  <a:ea typeface="微软雅黑" panose="020B0503020204020204" pitchFamily="34" charset="-122"/>
                </a:rPr>
                <a:t>BIAO TI WEN ZI TIAN JIA CI CHU</a:t>
              </a:r>
              <a:endParaRPr lang="zh-CN" altLang="en-US" sz="1400" dirty="0">
                <a:solidFill>
                  <a:srgbClr val="FFFFFF"/>
                </a:solidFill>
                <a:latin typeface="Arial" panose="020B0604020202020204"/>
                <a:ea typeface="微软雅黑" panose="020B0503020204020204" pitchFamily="34" charset="-122"/>
              </a:endParaRPr>
            </a:p>
          </p:txBody>
        </p:sp>
      </p:grpSp>
      <p:sp>
        <p:nvSpPr>
          <p:cNvPr id="35" name="矩形 34"/>
          <p:cNvSpPr/>
          <p:nvPr/>
        </p:nvSpPr>
        <p:spPr>
          <a:xfrm>
            <a:off x="7269780" y="1962552"/>
            <a:ext cx="4486791" cy="1384995"/>
          </a:xfrm>
          <a:prstGeom prst="rect">
            <a:avLst/>
          </a:prstGeom>
        </p:spPr>
        <p:txBody>
          <a:bodyPr wrap="square">
            <a:spAutoFit/>
          </a:bodyPr>
          <a:lstStyle/>
          <a:p>
            <a:pPr algn="just">
              <a:lnSpc>
                <a:spcPct val="120000"/>
              </a:lnSpc>
            </a:pPr>
            <a:r>
              <a:rPr lang="zh-CN" altLang="en-US" sz="1400" dirty="0">
                <a:solidFill>
                  <a:srgbClr val="FFFFFF"/>
                </a:solidFill>
                <a:latin typeface="Arial" panose="020B0604020202020204"/>
                <a:ea typeface="微软雅黑" panose="020B0503020204020204" pitchFamily="34" charset="-122"/>
              </a:rPr>
              <a:t>用户可以在投影仪或者计算机上进行演示，也可以将演示文稿打印出来，制作成胶片，以便应用到更广泛的领域中。利用</a:t>
            </a:r>
            <a:r>
              <a:rPr lang="en-US" altLang="zh-CN" sz="1400" dirty="0">
                <a:solidFill>
                  <a:srgbClr val="FFFFFF"/>
                </a:solidFill>
                <a:latin typeface="Arial" panose="020B0604020202020204"/>
                <a:ea typeface="微软雅黑" panose="020B0503020204020204" pitchFamily="34" charset="-122"/>
              </a:rPr>
              <a:t>Microsoft Office PowerPoint</a:t>
            </a:r>
            <a:r>
              <a:rPr lang="zh-CN" altLang="en-US" sz="1400" dirty="0">
                <a:solidFill>
                  <a:srgbClr val="FFFFFF"/>
                </a:solidFill>
                <a:latin typeface="Arial" panose="020B0604020202020204"/>
                <a:ea typeface="微软雅黑" panose="020B0503020204020204" pitchFamily="34" charset="-122"/>
              </a:rPr>
              <a:t>不仅可以创建演示文稿，还可以在互联网上召开面对面会议、远程会议或在网上给观众展示演示文稿</a:t>
            </a:r>
            <a:endParaRPr lang="zh-CN" altLang="en-US" sz="1400" dirty="0">
              <a:solidFill>
                <a:srgbClr val="FFFFFF"/>
              </a:solidFill>
              <a:latin typeface="Arial" panose="020B0604020202020204"/>
              <a:ea typeface="微软雅黑" panose="020B0503020204020204" pitchFamily="34" charset="-122"/>
            </a:endParaRPr>
          </a:p>
        </p:txBody>
      </p:sp>
      <p:sp>
        <p:nvSpPr>
          <p:cNvPr id="36" name="矩形 35"/>
          <p:cNvSpPr/>
          <p:nvPr/>
        </p:nvSpPr>
        <p:spPr>
          <a:xfrm>
            <a:off x="7269780" y="3717778"/>
            <a:ext cx="4486791" cy="1126462"/>
          </a:xfrm>
          <a:prstGeom prst="rect">
            <a:avLst/>
          </a:prstGeom>
        </p:spPr>
        <p:txBody>
          <a:bodyPr wrap="square">
            <a:spAutoFit/>
          </a:bodyPr>
          <a:lstStyle/>
          <a:p>
            <a:pPr algn="just">
              <a:lnSpc>
                <a:spcPct val="120000"/>
              </a:lnSpc>
            </a:pPr>
            <a:r>
              <a:rPr lang="zh-CN" altLang="en-US" sz="1400" dirty="0">
                <a:solidFill>
                  <a:srgbClr val="FFFFFF"/>
                </a:solidFill>
                <a:latin typeface="Arial" panose="020B0604020202020204"/>
                <a:ea typeface="微软雅黑" panose="020B0503020204020204" pitchFamily="34" charset="-122"/>
              </a:rPr>
              <a:t>用户可以在投影仪或者计算机上进行演示，也可以将演示文稿打印出来，制作成胶片，以便应用到更广泛的领域中。利用</a:t>
            </a:r>
            <a:r>
              <a:rPr lang="en-US" altLang="zh-CN" sz="1400" dirty="0">
                <a:solidFill>
                  <a:srgbClr val="FFFFFF"/>
                </a:solidFill>
                <a:latin typeface="Arial" panose="020B0604020202020204"/>
                <a:ea typeface="微软雅黑" panose="020B0503020204020204" pitchFamily="34" charset="-122"/>
              </a:rPr>
              <a:t>Microsoft Office PowerPoint</a:t>
            </a:r>
            <a:r>
              <a:rPr lang="zh-CN" altLang="en-US" sz="1400" dirty="0">
                <a:solidFill>
                  <a:srgbClr val="FFFFFF"/>
                </a:solidFill>
                <a:latin typeface="Arial" panose="020B0604020202020204"/>
                <a:ea typeface="微软雅黑" panose="020B0503020204020204" pitchFamily="34" charset="-122"/>
              </a:rPr>
              <a:t>不仅可以创建演示文稿，还可以在互联网上召开面对面会议</a:t>
            </a:r>
            <a:endParaRPr lang="zh-CN" altLang="en-US" sz="1400" dirty="0">
              <a:solidFill>
                <a:srgbClr val="FFFFFF"/>
              </a:solidFill>
              <a:latin typeface="Arial" panose="020B0604020202020204"/>
              <a:ea typeface="微软雅黑" panose="020B0503020204020204" pitchFamily="34" charset="-122"/>
            </a:endParaRPr>
          </a:p>
        </p:txBody>
      </p:sp>
      <p:grpSp>
        <p:nvGrpSpPr>
          <p:cNvPr id="37" name="组合 36"/>
          <p:cNvGrpSpPr/>
          <p:nvPr/>
        </p:nvGrpSpPr>
        <p:grpSpPr>
          <a:xfrm>
            <a:off x="7358680" y="5214470"/>
            <a:ext cx="4137995" cy="437029"/>
            <a:chOff x="7358680" y="5214470"/>
            <a:chExt cx="4137995" cy="437029"/>
          </a:xfrm>
        </p:grpSpPr>
        <p:sp>
          <p:nvSpPr>
            <p:cNvPr id="38" name="流程图: 过程 37"/>
            <p:cNvSpPr/>
            <p:nvPr/>
          </p:nvSpPr>
          <p:spPr>
            <a:xfrm>
              <a:off x="7387771" y="5214470"/>
              <a:ext cx="4108904" cy="437029"/>
            </a:xfrm>
            <a:prstGeom prst="flowChartProcess">
              <a:avLst/>
            </a:prstGeom>
            <a:solidFill>
              <a:srgbClr val="000000">
                <a:lumMod val="75000"/>
                <a:lumOff val="2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流程图: 过程 38"/>
            <p:cNvSpPr/>
            <p:nvPr/>
          </p:nvSpPr>
          <p:spPr>
            <a:xfrm>
              <a:off x="7380512" y="5214470"/>
              <a:ext cx="3127831" cy="437029"/>
            </a:xfrm>
            <a:prstGeom prst="flowChartProcess">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browser_14575"/>
            <p:cNvSpPr>
              <a:spLocks noChangeAspect="1"/>
            </p:cNvSpPr>
            <p:nvPr/>
          </p:nvSpPr>
          <p:spPr bwMode="auto">
            <a:xfrm>
              <a:off x="10851355" y="5277173"/>
              <a:ext cx="302308" cy="311621"/>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FFFFFF"/>
            </a:solidFill>
            <a:ln>
              <a:noFill/>
            </a:ln>
          </p:spPr>
        </p:sp>
        <p:sp>
          <p:nvSpPr>
            <p:cNvPr id="41" name="文本框 40"/>
            <p:cNvSpPr txBox="1"/>
            <p:nvPr/>
          </p:nvSpPr>
          <p:spPr>
            <a:xfrm>
              <a:off x="7358680" y="5242579"/>
              <a:ext cx="30445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703881"/>
                  </a:solidFill>
                  <a:effectLst/>
                  <a:uLnTx/>
                  <a:uFillTx/>
                  <a:latin typeface="Arial" panose="020B0604020202020204"/>
                  <a:ea typeface="微软雅黑" panose="020B0503020204020204" pitchFamily="34" charset="-122"/>
                </a:rPr>
                <a:t>标题文字添加此处</a:t>
              </a:r>
              <a:endParaRPr kumimoji="0" lang="zh-CN" altLang="en-US" sz="1800" b="0" i="0" u="none" strike="noStrike" kern="0" cap="none" spc="0" normalizeH="0" baseline="0" noProof="0" dirty="0">
                <a:ln>
                  <a:noFill/>
                </a:ln>
                <a:solidFill>
                  <a:srgbClr val="703881"/>
                </a:solidFill>
                <a:effectLst/>
                <a:uLnTx/>
                <a:uFillTx/>
                <a:latin typeface="Arial" panose="020B0604020202020204"/>
                <a:ea typeface="微软雅黑" panose="020B0503020204020204" pitchFamily="34" charset="-122"/>
              </a:endParaRPr>
            </a:p>
          </p:txBody>
        </p:sp>
      </p:gr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rcRect l="4101" r="4101"/>
          <a:stretch>
            <a:fillRect/>
          </a:stretch>
        </p:blipFill>
        <p:spPr>
          <a:xfrm>
            <a:off x="2138288" y="5171166"/>
            <a:ext cx="2081999" cy="1512017"/>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rcRect l="4101" r="4101"/>
          <a:stretch>
            <a:fillRect/>
          </a:stretch>
        </p:blipFill>
        <p:spPr>
          <a:xfrm>
            <a:off x="4509257" y="5170724"/>
            <a:ext cx="2081999" cy="1512017"/>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3" name="表格 3"/>
          <p:cNvGraphicFramePr>
            <a:graphicFrameLocks noGrp="1"/>
          </p:cNvGraphicFramePr>
          <p:nvPr/>
        </p:nvGraphicFramePr>
        <p:xfrm>
          <a:off x="2169398" y="3460559"/>
          <a:ext cx="4396503" cy="1484397"/>
        </p:xfrm>
        <a:graphic>
          <a:graphicData uri="http://schemas.openxmlformats.org/drawingml/2006/table">
            <a:tbl>
              <a:tblPr firstRow="1" bandRow="1">
                <a:tableStyleId>{5C22544A-7EE6-4342-B048-85BDC9FD1C3A}</a:tableStyleId>
              </a:tblPr>
              <a:tblGrid>
                <a:gridCol w="1465501"/>
                <a:gridCol w="1465501"/>
                <a:gridCol w="1465501"/>
              </a:tblGrid>
              <a:tr h="494799">
                <a:tc>
                  <a:txBody>
                    <a:bodyPr/>
                    <a:lstStyle/>
                    <a:p>
                      <a:endParaRPr lang="zh-CN" altLang="en-US" dirty="0"/>
                    </a:p>
                  </a:txBody>
                  <a:tcPr>
                    <a:solidFill>
                      <a:srgbClr val="580C6E"/>
                    </a:solidFill>
                  </a:tcPr>
                </a:tc>
                <a:tc>
                  <a:txBody>
                    <a:bodyPr/>
                    <a:lstStyle/>
                    <a:p>
                      <a:endParaRPr lang="zh-CN" altLang="en-US" dirty="0"/>
                    </a:p>
                  </a:txBody>
                  <a:tcPr>
                    <a:solidFill>
                      <a:srgbClr val="580C6E"/>
                    </a:solidFill>
                  </a:tcPr>
                </a:tc>
                <a:tc>
                  <a:txBody>
                    <a:bodyPr/>
                    <a:lstStyle/>
                    <a:p>
                      <a:endParaRPr lang="zh-CN" altLang="en-US" dirty="0"/>
                    </a:p>
                  </a:txBody>
                  <a:tcPr>
                    <a:solidFill>
                      <a:srgbClr val="580C6E"/>
                    </a:solidFill>
                  </a:tcPr>
                </a:tc>
              </a:tr>
              <a:tr h="494799">
                <a:tc>
                  <a:txBody>
                    <a:bodyPr/>
                    <a:lstStyle/>
                    <a:p>
                      <a:endParaRPr lang="zh-CN" altLang="en-US" dirty="0"/>
                    </a:p>
                  </a:txBody>
                  <a:tcPr>
                    <a:solidFill>
                      <a:schemeClr val="bg1">
                        <a:lumMod val="85000"/>
                      </a:schemeClr>
                    </a:solidFill>
                  </a:tcPr>
                </a:tc>
                <a:tc>
                  <a:txBody>
                    <a:bodyPr/>
                    <a:lstStyle/>
                    <a:p>
                      <a:endParaRPr lang="zh-CN" altLang="en-US" dirty="0"/>
                    </a:p>
                  </a:txBody>
                  <a:tcPr>
                    <a:solidFill>
                      <a:schemeClr val="bg1">
                        <a:lumMod val="85000"/>
                      </a:schemeClr>
                    </a:solidFill>
                  </a:tcPr>
                </a:tc>
                <a:tc>
                  <a:txBody>
                    <a:bodyPr/>
                    <a:lstStyle/>
                    <a:p>
                      <a:endParaRPr lang="zh-CN" altLang="en-US" dirty="0"/>
                    </a:p>
                  </a:txBody>
                  <a:tcPr>
                    <a:solidFill>
                      <a:schemeClr val="bg1">
                        <a:lumMod val="85000"/>
                      </a:schemeClr>
                    </a:solidFill>
                  </a:tcPr>
                </a:tc>
              </a:tr>
              <a:tr h="494799">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par>
                                <p:cTn id="23" presetID="22" presetClass="entr" presetSubtype="1"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up)">
                                      <p:cBhvr>
                                        <p:cTn id="25" dur="500"/>
                                        <p:tgtEl>
                                          <p:spTgt spid="45"/>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up)">
                                      <p:cBhvr>
                                        <p:cTn id="42" dur="500"/>
                                        <p:tgtEl>
                                          <p:spTgt spid="35"/>
                                        </p:tgtEl>
                                      </p:cBhvr>
                                    </p:animEffect>
                                  </p:childTnLst>
                                </p:cTn>
                              </p:par>
                            </p:childTnLst>
                          </p:cTn>
                        </p:par>
                        <p:par>
                          <p:cTn id="43" fill="hold">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500"/>
                                        <p:tgtEl>
                                          <p:spTgt spid="36"/>
                                        </p:tgtEl>
                                      </p:cBhvr>
                                    </p:animEffect>
                                  </p:childTnLst>
                                </p:cTn>
                              </p:par>
                            </p:childTnLst>
                          </p:cTn>
                        </p:par>
                        <p:par>
                          <p:cTn id="47" fill="hold">
                            <p:stCondLst>
                              <p:cond delay="4500"/>
                            </p:stCondLst>
                            <p:childTnLst>
                              <p:par>
                                <p:cTn id="48" presetID="22" presetClass="entr" presetSubtype="8"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5" grpId="0"/>
      <p:bldP spid="30" grpId="0" animBg="1"/>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102"/>
          <p:cNvSpPr/>
          <p:nvPr/>
        </p:nvSpPr>
        <p:spPr>
          <a:xfrm rot="5400000">
            <a:off x="-2485415" y="2485419"/>
            <a:ext cx="6858000" cy="1887166"/>
          </a:xfrm>
          <a:prstGeom prst="rect">
            <a:avLst/>
          </a:prstGeom>
          <a:gradFill flip="none" rotWithShape="1">
            <a:gsLst>
              <a:gs pos="100000">
                <a:srgbClr val="8F1E65"/>
              </a:gs>
              <a:gs pos="90000">
                <a:srgbClr val="72156A"/>
              </a:gs>
              <a:gs pos="74000">
                <a:srgbClr val="580C6E"/>
              </a:gs>
              <a:gs pos="100000">
                <a:srgbClr val="AC276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2485911" y="1801643"/>
            <a:ext cx="6784016" cy="4989614"/>
          </a:xfrm>
          <a:prstGeom prst="rect">
            <a:avLst/>
          </a:prstGeom>
          <a:solidFill>
            <a:srgbClr val="FBFDF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Gotham Rounded Book"/>
              <a:ea typeface="思源黑体 CN Regular"/>
              <a:cs typeface="+mn-cs"/>
            </a:endParaRPr>
          </a:p>
        </p:txBody>
      </p:sp>
      <p:sp>
        <p:nvSpPr>
          <p:cNvPr id="15" name="矩形 14"/>
          <p:cNvSpPr/>
          <p:nvPr/>
        </p:nvSpPr>
        <p:spPr>
          <a:xfrm>
            <a:off x="2485911" y="1529227"/>
            <a:ext cx="6690054" cy="2125852"/>
          </a:xfrm>
          <a:prstGeom prst="rect">
            <a:avLst/>
          </a:prstGeom>
          <a:gradFill flip="none" rotWithShape="1">
            <a:gsLst>
              <a:gs pos="52000">
                <a:srgbClr val="580C6E">
                  <a:alpha val="10000"/>
                </a:srgbClr>
              </a:gs>
              <a:gs pos="100000">
                <a:srgbClr val="580C6E">
                  <a:alpha val="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Gotham Rounded Book"/>
              <a:ea typeface="思源黑体 CN Regular"/>
              <a:cs typeface="+mn-cs"/>
            </a:endParaRPr>
          </a:p>
        </p:txBody>
      </p:sp>
      <p:sp>
        <p:nvSpPr>
          <p:cNvPr id="16" name="文本框 15"/>
          <p:cNvSpPr txBox="1"/>
          <p:nvPr/>
        </p:nvSpPr>
        <p:spPr>
          <a:xfrm>
            <a:off x="3421739" y="687165"/>
            <a:ext cx="3467616" cy="584775"/>
          </a:xfrm>
          <a:prstGeom prst="rect">
            <a:avLst/>
          </a:prstGeom>
          <a:noFill/>
        </p:spPr>
        <p:txBody>
          <a:bodyPr wrap="none">
            <a:spAutoFit/>
          </a:bodyPr>
          <a:lstStyle/>
          <a:p>
            <a:pPr>
              <a:defRPr/>
            </a:pPr>
            <a:r>
              <a:rPr lang="zh-CN" altLang="en-US" sz="3200" dirty="0">
                <a:solidFill>
                  <a:prstClr val="black"/>
                </a:solidFill>
                <a:latin typeface="思源黑体 CN Bold" panose="020B0800000000000000"/>
                <a:ea typeface="思源黑体 CN Bold" panose="020B0800000000000000"/>
              </a:rPr>
              <a:t>点击输入内容输入</a:t>
            </a:r>
            <a:endParaRPr lang="zh-CN" altLang="en-US" sz="3200" dirty="0">
              <a:solidFill>
                <a:prstClr val="black"/>
              </a:solidFill>
              <a:latin typeface="思源黑体 CN Bold" panose="020B0800000000000000"/>
              <a:ea typeface="思源黑体 CN Bold" panose="020B0800000000000000"/>
            </a:endParaRPr>
          </a:p>
        </p:txBody>
      </p:sp>
      <p:sp>
        <p:nvSpPr>
          <p:cNvPr id="17" name="文本框 16"/>
          <p:cNvSpPr txBox="1"/>
          <p:nvPr/>
        </p:nvSpPr>
        <p:spPr>
          <a:xfrm>
            <a:off x="3421739" y="336868"/>
            <a:ext cx="1005403" cy="338554"/>
          </a:xfrm>
          <a:prstGeom prst="rect">
            <a:avLst/>
          </a:prstGeom>
          <a:noFill/>
        </p:spPr>
        <p:txBody>
          <a:bodyPr wrap="none">
            <a:spAutoFit/>
          </a:bodyPr>
          <a:lstStyle/>
          <a:p>
            <a:pPr>
              <a:defRPr/>
            </a:pPr>
            <a:r>
              <a:rPr lang="zh-CN" altLang="en-US" sz="1600" dirty="0">
                <a:solidFill>
                  <a:prstClr val="black"/>
                </a:solidFill>
                <a:latin typeface="思源黑体 CN Regular"/>
                <a:ea typeface="思源黑体 CN Regular"/>
              </a:rPr>
              <a:t>点击此处</a:t>
            </a:r>
            <a:endParaRPr lang="zh-CN" altLang="en-US" sz="1600" dirty="0">
              <a:solidFill>
                <a:prstClr val="black"/>
              </a:solidFill>
              <a:latin typeface="思源黑体 CN Regular"/>
              <a:ea typeface="思源黑体 CN Regular"/>
            </a:endParaRPr>
          </a:p>
        </p:txBody>
      </p:sp>
      <p:grpSp>
        <p:nvGrpSpPr>
          <p:cNvPr id="52" name="组合 51"/>
          <p:cNvGrpSpPr/>
          <p:nvPr/>
        </p:nvGrpSpPr>
        <p:grpSpPr>
          <a:xfrm>
            <a:off x="3363864" y="1831355"/>
            <a:ext cx="3998666" cy="1413702"/>
            <a:chOff x="877953" y="2152888"/>
            <a:chExt cx="3998666" cy="1413702"/>
          </a:xfrm>
        </p:grpSpPr>
        <p:sp>
          <p:nvSpPr>
            <p:cNvPr id="53" name="文本框 52"/>
            <p:cNvSpPr txBox="1"/>
            <p:nvPr/>
          </p:nvSpPr>
          <p:spPr>
            <a:xfrm>
              <a:off x="935828" y="2512565"/>
              <a:ext cx="1620957" cy="307777"/>
            </a:xfrm>
            <a:prstGeom prst="rect">
              <a:avLst/>
            </a:prstGeom>
            <a:noFill/>
          </p:spPr>
          <p:txBody>
            <a:bodyPr wrap="none">
              <a:spAutoFit/>
            </a:bodyPr>
            <a:lstStyle/>
            <a:p>
              <a:pPr>
                <a:defRPr/>
              </a:pPr>
              <a:r>
                <a:rPr lang="zh-CN" altLang="en-US" sz="1400" dirty="0">
                  <a:solidFill>
                    <a:srgbClr val="580C6E"/>
                  </a:solidFill>
                  <a:latin typeface="Gotham Bold"/>
                  <a:ea typeface="思源黑体 CN Bold" panose="020B0800000000000000"/>
                </a:rPr>
                <a:t>点击输入内容输入</a:t>
              </a:r>
              <a:endParaRPr lang="zh-CN" altLang="en-US" sz="1400" dirty="0">
                <a:solidFill>
                  <a:srgbClr val="580C6E"/>
                </a:solidFill>
                <a:latin typeface="Gotham Bold"/>
                <a:ea typeface="思源黑体 CN Bold" panose="020B0800000000000000"/>
              </a:endParaRPr>
            </a:p>
          </p:txBody>
        </p:sp>
        <p:sp>
          <p:nvSpPr>
            <p:cNvPr id="54" name="文本框 53"/>
            <p:cNvSpPr txBox="1"/>
            <p:nvPr/>
          </p:nvSpPr>
          <p:spPr>
            <a:xfrm>
              <a:off x="877953" y="3289591"/>
              <a:ext cx="1107996" cy="276999"/>
            </a:xfrm>
            <a:prstGeom prst="rect">
              <a:avLst/>
            </a:prstGeom>
            <a:noFill/>
          </p:spPr>
          <p:txBody>
            <a:bodyPr wrap="none">
              <a:spAutoFit/>
            </a:bodyPr>
            <a:lstStyle/>
            <a:p>
              <a:pPr>
                <a:defRPr/>
              </a:pPr>
              <a:r>
                <a:rPr lang="zh-CN" altLang="en-US" sz="1200" dirty="0">
                  <a:solidFill>
                    <a:prstClr val="black"/>
                  </a:solidFill>
                  <a:latin typeface="Gotham Rounded Book"/>
                  <a:ea typeface="思源黑体 CN Regular"/>
                </a:rPr>
                <a:t>点击输入内容</a:t>
              </a:r>
              <a:endParaRPr lang="zh-CN" altLang="en-US" sz="1200" dirty="0">
                <a:solidFill>
                  <a:prstClr val="black"/>
                </a:solidFill>
                <a:latin typeface="思源黑体 CN Bold" panose="020B0800000000000000"/>
                <a:ea typeface="思源黑体 CN Bold" panose="020B0800000000000000"/>
              </a:endParaRPr>
            </a:p>
          </p:txBody>
        </p:sp>
        <p:sp>
          <p:nvSpPr>
            <p:cNvPr id="55" name="文本框 54"/>
            <p:cNvSpPr txBox="1"/>
            <p:nvPr/>
          </p:nvSpPr>
          <p:spPr>
            <a:xfrm>
              <a:off x="2293185" y="3289591"/>
              <a:ext cx="1107996" cy="276999"/>
            </a:xfrm>
            <a:prstGeom prst="rect">
              <a:avLst/>
            </a:prstGeom>
            <a:noFill/>
          </p:spPr>
          <p:txBody>
            <a:bodyPr wrap="none">
              <a:spAutoFit/>
            </a:bodyPr>
            <a:lstStyle/>
            <a:p>
              <a:pPr>
                <a:defRPr/>
              </a:pPr>
              <a:r>
                <a:rPr lang="zh-CN" altLang="en-US" sz="1200" dirty="0">
                  <a:solidFill>
                    <a:prstClr val="black"/>
                  </a:solidFill>
                  <a:latin typeface="Gotham Rounded Book"/>
                  <a:ea typeface="思源黑体 CN Regular"/>
                </a:rPr>
                <a:t>点击输入内容</a:t>
              </a:r>
              <a:endParaRPr lang="zh-CN" altLang="en-US" sz="1200" dirty="0">
                <a:solidFill>
                  <a:prstClr val="black"/>
                </a:solidFill>
                <a:latin typeface="思源黑体 CN Bold" panose="020B0800000000000000"/>
                <a:ea typeface="思源黑体 CN Bold" panose="020B0800000000000000"/>
              </a:endParaRPr>
            </a:p>
          </p:txBody>
        </p:sp>
        <p:sp>
          <p:nvSpPr>
            <p:cNvPr id="56" name="文本框 55"/>
            <p:cNvSpPr txBox="1"/>
            <p:nvPr/>
          </p:nvSpPr>
          <p:spPr>
            <a:xfrm>
              <a:off x="3460847" y="3289591"/>
              <a:ext cx="1415772" cy="276999"/>
            </a:xfrm>
            <a:prstGeom prst="rect">
              <a:avLst/>
            </a:prstGeom>
            <a:noFill/>
          </p:spPr>
          <p:txBody>
            <a:bodyPr wrap="none">
              <a:spAutoFit/>
            </a:bodyPr>
            <a:lstStyle/>
            <a:p>
              <a:pPr>
                <a:defRPr/>
              </a:pPr>
              <a:r>
                <a:rPr lang="zh-CN" altLang="en-US" sz="1200" dirty="0">
                  <a:solidFill>
                    <a:prstClr val="black"/>
                  </a:solidFill>
                  <a:latin typeface="Gotham Rounded Book"/>
                  <a:ea typeface="思源黑体 CN Regular"/>
                </a:rPr>
                <a:t>点击输入内容输入</a:t>
              </a:r>
              <a:endParaRPr lang="zh-CN" altLang="en-US" sz="1200" dirty="0">
                <a:solidFill>
                  <a:prstClr val="black"/>
                </a:solidFill>
                <a:latin typeface="思源黑体 CN Bold" panose="020B0800000000000000"/>
                <a:ea typeface="思源黑体 CN Bold" panose="020B0800000000000000"/>
              </a:endParaRPr>
            </a:p>
          </p:txBody>
        </p:sp>
        <p:sp>
          <p:nvSpPr>
            <p:cNvPr id="57" name="文本框 56"/>
            <p:cNvSpPr txBox="1"/>
            <p:nvPr/>
          </p:nvSpPr>
          <p:spPr>
            <a:xfrm>
              <a:off x="935828" y="2152888"/>
              <a:ext cx="2236510" cy="400110"/>
            </a:xfrm>
            <a:prstGeom prst="rect">
              <a:avLst/>
            </a:prstGeom>
            <a:noFill/>
          </p:spPr>
          <p:txBody>
            <a:bodyPr wrap="none">
              <a:spAutoFit/>
            </a:bodyPr>
            <a:lstStyle/>
            <a:p>
              <a:pPr>
                <a:defRPr/>
              </a:pPr>
              <a:r>
                <a:rPr lang="zh-CN" altLang="en-US" sz="2000" dirty="0">
                  <a:solidFill>
                    <a:srgbClr val="580C6E"/>
                  </a:solidFill>
                  <a:latin typeface="Gotham Bold"/>
                  <a:ea typeface="思源黑体 CN Bold" panose="020B0800000000000000"/>
                </a:rPr>
                <a:t>点击输入内容输入</a:t>
              </a:r>
              <a:endParaRPr lang="en-US" altLang="zh-CN" sz="2000" dirty="0">
                <a:solidFill>
                  <a:srgbClr val="580C6E"/>
                </a:solidFill>
                <a:latin typeface="Gotham Bold"/>
                <a:ea typeface="思源黑体 CN Bold" panose="020B0800000000000000"/>
              </a:endParaRPr>
            </a:p>
          </p:txBody>
        </p:sp>
        <p:grpSp>
          <p:nvGrpSpPr>
            <p:cNvPr id="58" name="组合 57"/>
            <p:cNvGrpSpPr/>
            <p:nvPr/>
          </p:nvGrpSpPr>
          <p:grpSpPr>
            <a:xfrm>
              <a:off x="3596105" y="3020008"/>
              <a:ext cx="241420" cy="232065"/>
              <a:chOff x="3596105" y="2881721"/>
              <a:chExt cx="179158" cy="172216"/>
            </a:xfrm>
          </p:grpSpPr>
          <p:sp>
            <p:nvSpPr>
              <p:cNvPr id="65" name="任意多边形: 形状 64"/>
              <p:cNvSpPr/>
              <p:nvPr/>
            </p:nvSpPr>
            <p:spPr>
              <a:xfrm>
                <a:off x="3739160" y="3053713"/>
                <a:ext cx="542" cy="224"/>
              </a:xfrm>
              <a:custGeom>
                <a:avLst/>
                <a:gdLst>
                  <a:gd name="connsiteX0" fmla="*/ 2251 w 4502"/>
                  <a:gd name="connsiteY0" fmla="*/ 0 h 1860"/>
                  <a:gd name="connsiteX1" fmla="*/ 4502 w 4502"/>
                  <a:gd name="connsiteY1" fmla="*/ 0 h 1860"/>
                  <a:gd name="connsiteX2" fmla="*/ 19 w 4502"/>
                  <a:gd name="connsiteY2" fmla="*/ 0 h 1860"/>
                  <a:gd name="connsiteX3" fmla="*/ 2251 w 4502"/>
                  <a:gd name="connsiteY3" fmla="*/ 0 h 1860"/>
                  <a:gd name="connsiteX4" fmla="*/ 4484 w 4502"/>
                  <a:gd name="connsiteY4" fmla="*/ 0 h 1860"/>
                  <a:gd name="connsiteX5" fmla="*/ 0 w 4502"/>
                  <a:gd name="connsiteY5" fmla="*/ 0 h 1860"/>
                  <a:gd name="connsiteX6" fmla="*/ 4502 w 4502"/>
                  <a:gd name="connsiteY6" fmla="*/ 0 h 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 h="1860">
                    <a:moveTo>
                      <a:pt x="2251" y="0"/>
                    </a:moveTo>
                    <a:lnTo>
                      <a:pt x="4502" y="0"/>
                    </a:lnTo>
                    <a:lnTo>
                      <a:pt x="19" y="0"/>
                    </a:lnTo>
                    <a:lnTo>
                      <a:pt x="2251" y="0"/>
                    </a:lnTo>
                    <a:close/>
                    <a:moveTo>
                      <a:pt x="4484" y="0"/>
                    </a:moveTo>
                    <a:lnTo>
                      <a:pt x="0" y="0"/>
                    </a:lnTo>
                    <a:lnTo>
                      <a:pt x="4502" y="0"/>
                    </a:lnTo>
                    <a:close/>
                  </a:path>
                </a:pathLst>
              </a:custGeom>
              <a:solidFill>
                <a:srgbClr val="000000"/>
              </a:solidFill>
              <a:ln w="1860" cap="flat">
                <a:no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6" name="任意多边形: 形状 65"/>
              <p:cNvSpPr/>
              <p:nvPr/>
            </p:nvSpPr>
            <p:spPr>
              <a:xfrm>
                <a:off x="3596105" y="2881721"/>
                <a:ext cx="179158" cy="164601"/>
              </a:xfrm>
              <a:custGeom>
                <a:avLst/>
                <a:gdLst>
                  <a:gd name="connsiteX0" fmla="*/ 119063 w 1488281"/>
                  <a:gd name="connsiteY0" fmla="*/ 595313 h 1367358"/>
                  <a:gd name="connsiteX1" fmla="*/ 1309688 w 1488281"/>
                  <a:gd name="connsiteY1" fmla="*/ 595313 h 1367358"/>
                  <a:gd name="connsiteX2" fmla="*/ 1428750 w 1488281"/>
                  <a:gd name="connsiteY2" fmla="*/ 476250 h 1367358"/>
                  <a:gd name="connsiteX3" fmla="*/ 1428750 w 1488281"/>
                  <a:gd name="connsiteY3" fmla="*/ 119063 h 1367358"/>
                  <a:gd name="connsiteX4" fmla="*/ 1309688 w 1488281"/>
                  <a:gd name="connsiteY4" fmla="*/ 0 h 1367358"/>
                  <a:gd name="connsiteX5" fmla="*/ 119063 w 1488281"/>
                  <a:gd name="connsiteY5" fmla="*/ 0 h 1367358"/>
                  <a:gd name="connsiteX6" fmla="*/ 0 w 1488281"/>
                  <a:gd name="connsiteY6" fmla="*/ 119063 h 1367358"/>
                  <a:gd name="connsiteX7" fmla="*/ 0 w 1488281"/>
                  <a:gd name="connsiteY7" fmla="*/ 476250 h 1367358"/>
                  <a:gd name="connsiteX8" fmla="*/ 119063 w 1488281"/>
                  <a:gd name="connsiteY8" fmla="*/ 595313 h 1367358"/>
                  <a:gd name="connsiteX9" fmla="*/ 297656 w 1488281"/>
                  <a:gd name="connsiteY9" fmla="*/ 119063 h 1367358"/>
                  <a:gd name="connsiteX10" fmla="*/ 476250 w 1488281"/>
                  <a:gd name="connsiteY10" fmla="*/ 297656 h 1367358"/>
                  <a:gd name="connsiteX11" fmla="*/ 297656 w 1488281"/>
                  <a:gd name="connsiteY11" fmla="*/ 476250 h 1367358"/>
                  <a:gd name="connsiteX12" fmla="*/ 119063 w 1488281"/>
                  <a:gd name="connsiteY12" fmla="*/ 297656 h 1367358"/>
                  <a:gd name="connsiteX13" fmla="*/ 297656 w 1488281"/>
                  <a:gd name="connsiteY13" fmla="*/ 119063 h 1367358"/>
                  <a:gd name="connsiteX14" fmla="*/ 1321594 w 1488281"/>
                  <a:gd name="connsiteY14" fmla="*/ 838702 h 1367358"/>
                  <a:gd name="connsiteX15" fmla="*/ 1190625 w 1488281"/>
                  <a:gd name="connsiteY15" fmla="*/ 772046 h 1367358"/>
                  <a:gd name="connsiteX16" fmla="*/ 1059656 w 1488281"/>
                  <a:gd name="connsiteY16" fmla="*/ 838702 h 1367358"/>
                  <a:gd name="connsiteX17" fmla="*/ 892969 w 1488281"/>
                  <a:gd name="connsiteY17" fmla="*/ 857027 h 1367358"/>
                  <a:gd name="connsiteX18" fmla="*/ 916781 w 1488281"/>
                  <a:gd name="connsiteY18" fmla="*/ 1070837 h 1367358"/>
                  <a:gd name="connsiteX19" fmla="*/ 1077516 w 1488281"/>
                  <a:gd name="connsiteY19" fmla="*/ 1332756 h 1367358"/>
                  <a:gd name="connsiteX20" fmla="*/ 1190625 w 1488281"/>
                  <a:gd name="connsiteY20" fmla="*/ 1367358 h 1367358"/>
                  <a:gd name="connsiteX21" fmla="*/ 1303734 w 1488281"/>
                  <a:gd name="connsiteY21" fmla="*/ 1332812 h 1367358"/>
                  <a:gd name="connsiteX22" fmla="*/ 1464469 w 1488281"/>
                  <a:gd name="connsiteY22" fmla="*/ 1070911 h 1367358"/>
                  <a:gd name="connsiteX23" fmla="*/ 1488281 w 1488281"/>
                  <a:gd name="connsiteY23" fmla="*/ 857045 h 1367358"/>
                  <a:gd name="connsiteX24" fmla="*/ 1321594 w 1488281"/>
                  <a:gd name="connsiteY24" fmla="*/ 838702 h 136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8281" h="1367358">
                    <a:moveTo>
                      <a:pt x="119063" y="595313"/>
                    </a:moveTo>
                    <a:lnTo>
                      <a:pt x="1309688" y="595313"/>
                    </a:lnTo>
                    <a:cubicBezTo>
                      <a:pt x="1375364" y="595119"/>
                      <a:pt x="1428557" y="541926"/>
                      <a:pt x="1428750" y="476250"/>
                    </a:cubicBezTo>
                    <a:lnTo>
                      <a:pt x="1428750" y="119063"/>
                    </a:lnTo>
                    <a:cubicBezTo>
                      <a:pt x="1428557" y="53387"/>
                      <a:pt x="1375364" y="193"/>
                      <a:pt x="1309688" y="0"/>
                    </a:cubicBezTo>
                    <a:lnTo>
                      <a:pt x="119063" y="0"/>
                    </a:lnTo>
                    <a:cubicBezTo>
                      <a:pt x="53387" y="193"/>
                      <a:pt x="193" y="53387"/>
                      <a:pt x="0" y="119063"/>
                    </a:cubicBezTo>
                    <a:lnTo>
                      <a:pt x="0" y="476250"/>
                    </a:lnTo>
                    <a:cubicBezTo>
                      <a:pt x="193" y="541926"/>
                      <a:pt x="53387" y="595119"/>
                      <a:pt x="119063" y="595313"/>
                    </a:cubicBezTo>
                    <a:close/>
                    <a:moveTo>
                      <a:pt x="297656" y="119063"/>
                    </a:moveTo>
                    <a:cubicBezTo>
                      <a:pt x="396290" y="119063"/>
                      <a:pt x="476250" y="199022"/>
                      <a:pt x="476250" y="297656"/>
                    </a:cubicBezTo>
                    <a:cubicBezTo>
                      <a:pt x="476250" y="396290"/>
                      <a:pt x="396290" y="476250"/>
                      <a:pt x="297656" y="476250"/>
                    </a:cubicBezTo>
                    <a:cubicBezTo>
                      <a:pt x="199022" y="476250"/>
                      <a:pt x="119063" y="396290"/>
                      <a:pt x="119063" y="297656"/>
                    </a:cubicBezTo>
                    <a:cubicBezTo>
                      <a:pt x="119063" y="199022"/>
                      <a:pt x="199022" y="119063"/>
                      <a:pt x="297656" y="119063"/>
                    </a:cubicBezTo>
                    <a:close/>
                    <a:moveTo>
                      <a:pt x="1321594" y="838702"/>
                    </a:moveTo>
                    <a:cubicBezTo>
                      <a:pt x="1237134" y="814834"/>
                      <a:pt x="1190625" y="772046"/>
                      <a:pt x="1190625" y="772046"/>
                    </a:cubicBezTo>
                    <a:cubicBezTo>
                      <a:pt x="1190625" y="772046"/>
                      <a:pt x="1144116" y="814834"/>
                      <a:pt x="1059656" y="838702"/>
                    </a:cubicBezTo>
                    <a:cubicBezTo>
                      <a:pt x="958267" y="867259"/>
                      <a:pt x="892969" y="857027"/>
                      <a:pt x="892969" y="857027"/>
                    </a:cubicBezTo>
                    <a:cubicBezTo>
                      <a:pt x="892969" y="857027"/>
                      <a:pt x="893769" y="934343"/>
                      <a:pt x="916781" y="1070837"/>
                    </a:cubicBezTo>
                    <a:cubicBezTo>
                      <a:pt x="941338" y="1216670"/>
                      <a:pt x="1017984" y="1300609"/>
                      <a:pt x="1077516" y="1332756"/>
                    </a:cubicBezTo>
                    <a:cubicBezTo>
                      <a:pt x="1142014" y="1367582"/>
                      <a:pt x="1190625" y="1367358"/>
                      <a:pt x="1190625" y="1367358"/>
                    </a:cubicBezTo>
                    <a:cubicBezTo>
                      <a:pt x="1190625" y="1367358"/>
                      <a:pt x="1239236" y="1367638"/>
                      <a:pt x="1303734" y="1332812"/>
                    </a:cubicBezTo>
                    <a:cubicBezTo>
                      <a:pt x="1363266" y="1300665"/>
                      <a:pt x="1439875" y="1216707"/>
                      <a:pt x="1464469" y="1070911"/>
                    </a:cubicBezTo>
                    <a:cubicBezTo>
                      <a:pt x="1487481" y="934343"/>
                      <a:pt x="1488281" y="857045"/>
                      <a:pt x="1488281" y="857045"/>
                    </a:cubicBezTo>
                    <a:cubicBezTo>
                      <a:pt x="1488281" y="857045"/>
                      <a:pt x="1422983" y="867259"/>
                      <a:pt x="1321594" y="838702"/>
                    </a:cubicBezTo>
                    <a:close/>
                  </a:path>
                </a:pathLst>
              </a:custGeom>
              <a:solidFill>
                <a:srgbClr val="61106A"/>
              </a:solidFill>
              <a:ln w="1860" cap="flat">
                <a:no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7" name="任意多边形: 形状 66"/>
              <p:cNvSpPr/>
              <p:nvPr/>
            </p:nvSpPr>
            <p:spPr>
              <a:xfrm>
                <a:off x="3596105" y="2982043"/>
                <a:ext cx="143053" cy="71670"/>
              </a:xfrm>
              <a:custGeom>
                <a:avLst/>
                <a:gdLst>
                  <a:gd name="connsiteX0" fmla="*/ 862013 w 1188355"/>
                  <a:gd name="connsiteY0" fmla="*/ 239576 h 595368"/>
                  <a:gd name="connsiteX1" fmla="*/ 834107 w 1188355"/>
                  <a:gd name="connsiteY1" fmla="*/ 0 h 595368"/>
                  <a:gd name="connsiteX2" fmla="*/ 119063 w 1188355"/>
                  <a:gd name="connsiteY2" fmla="*/ 0 h 595368"/>
                  <a:gd name="connsiteX3" fmla="*/ 0 w 1188355"/>
                  <a:gd name="connsiteY3" fmla="*/ 119063 h 595368"/>
                  <a:gd name="connsiteX4" fmla="*/ 0 w 1188355"/>
                  <a:gd name="connsiteY4" fmla="*/ 476306 h 595368"/>
                  <a:gd name="connsiteX5" fmla="*/ 119063 w 1188355"/>
                  <a:gd name="connsiteY5" fmla="*/ 595368 h 595368"/>
                  <a:gd name="connsiteX6" fmla="*/ 1188355 w 1188355"/>
                  <a:gd name="connsiteY6" fmla="*/ 595368 h 595368"/>
                  <a:gd name="connsiteX7" fmla="*/ 1054894 w 1188355"/>
                  <a:gd name="connsiteY7" fmla="*/ 553901 h 595368"/>
                  <a:gd name="connsiteX8" fmla="*/ 862013 w 1188355"/>
                  <a:gd name="connsiteY8" fmla="*/ 239576 h 595368"/>
                  <a:gd name="connsiteX9" fmla="*/ 297656 w 1188355"/>
                  <a:gd name="connsiteY9" fmla="*/ 476306 h 595368"/>
                  <a:gd name="connsiteX10" fmla="*/ 119063 w 1188355"/>
                  <a:gd name="connsiteY10" fmla="*/ 297712 h 595368"/>
                  <a:gd name="connsiteX11" fmla="*/ 297656 w 1188355"/>
                  <a:gd name="connsiteY11" fmla="*/ 119118 h 595368"/>
                  <a:gd name="connsiteX12" fmla="*/ 476250 w 1188355"/>
                  <a:gd name="connsiteY12" fmla="*/ 297712 h 595368"/>
                  <a:gd name="connsiteX13" fmla="*/ 297656 w 1188355"/>
                  <a:gd name="connsiteY13" fmla="*/ 476306 h 59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8355" h="595368">
                    <a:moveTo>
                      <a:pt x="862013" y="239576"/>
                    </a:moveTo>
                    <a:cubicBezTo>
                      <a:pt x="841288" y="116663"/>
                      <a:pt x="835577" y="33747"/>
                      <a:pt x="834107" y="0"/>
                    </a:cubicBezTo>
                    <a:lnTo>
                      <a:pt x="119063" y="0"/>
                    </a:lnTo>
                    <a:cubicBezTo>
                      <a:pt x="53387" y="193"/>
                      <a:pt x="193" y="53387"/>
                      <a:pt x="0" y="119063"/>
                    </a:cubicBezTo>
                    <a:lnTo>
                      <a:pt x="0" y="476306"/>
                    </a:lnTo>
                    <a:cubicBezTo>
                      <a:pt x="193" y="541982"/>
                      <a:pt x="53387" y="595175"/>
                      <a:pt x="119063" y="595368"/>
                    </a:cubicBezTo>
                    <a:lnTo>
                      <a:pt x="1188355" y="595368"/>
                    </a:lnTo>
                    <a:cubicBezTo>
                      <a:pt x="1177045" y="594941"/>
                      <a:pt x="1123485" y="590941"/>
                      <a:pt x="1054894" y="553901"/>
                    </a:cubicBezTo>
                    <a:cubicBezTo>
                      <a:pt x="983456" y="515373"/>
                      <a:pt x="891518" y="414524"/>
                      <a:pt x="862013" y="239576"/>
                    </a:cubicBezTo>
                    <a:close/>
                    <a:moveTo>
                      <a:pt x="297656" y="476306"/>
                    </a:moveTo>
                    <a:cubicBezTo>
                      <a:pt x="199022" y="476306"/>
                      <a:pt x="119063" y="396346"/>
                      <a:pt x="119063" y="297712"/>
                    </a:cubicBezTo>
                    <a:cubicBezTo>
                      <a:pt x="119063" y="199078"/>
                      <a:pt x="199022" y="119118"/>
                      <a:pt x="297656" y="119118"/>
                    </a:cubicBezTo>
                    <a:cubicBezTo>
                      <a:pt x="396290" y="119118"/>
                      <a:pt x="476250" y="199078"/>
                      <a:pt x="476250" y="297712"/>
                    </a:cubicBezTo>
                    <a:cubicBezTo>
                      <a:pt x="476250" y="396346"/>
                      <a:pt x="396290" y="476306"/>
                      <a:pt x="297656" y="476306"/>
                    </a:cubicBezTo>
                    <a:close/>
                  </a:path>
                </a:pathLst>
              </a:custGeom>
              <a:solidFill>
                <a:srgbClr val="580C6E"/>
              </a:solidFill>
              <a:ln w="1860" cap="flat">
                <a:no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grpSp>
          <p:nvGrpSpPr>
            <p:cNvPr id="59" name="组合 58"/>
            <p:cNvGrpSpPr/>
            <p:nvPr/>
          </p:nvGrpSpPr>
          <p:grpSpPr>
            <a:xfrm>
              <a:off x="2431422" y="3004913"/>
              <a:ext cx="272140" cy="262536"/>
              <a:chOff x="2431422" y="2874485"/>
              <a:chExt cx="201955" cy="194828"/>
            </a:xfrm>
          </p:grpSpPr>
          <p:sp>
            <p:nvSpPr>
              <p:cNvPr id="63" name="任意多边形: 形状 62"/>
              <p:cNvSpPr/>
              <p:nvPr/>
            </p:nvSpPr>
            <p:spPr>
              <a:xfrm>
                <a:off x="2431422" y="2874485"/>
                <a:ext cx="192087" cy="182944"/>
              </a:xfrm>
              <a:custGeom>
                <a:avLst/>
                <a:gdLst>
                  <a:gd name="connsiteX0" fmla="*/ 40659 w 1874722"/>
                  <a:gd name="connsiteY0" fmla="*/ 36782 h 1785492"/>
                  <a:gd name="connsiteX1" fmla="*/ 132048 w 1874722"/>
                  <a:gd name="connsiteY1" fmla="*/ 44 h 1785492"/>
                  <a:gd name="connsiteX2" fmla="*/ 855357 w 1874722"/>
                  <a:gd name="connsiteY2" fmla="*/ 22 h 1785492"/>
                  <a:gd name="connsiteX3" fmla="*/ 953915 w 1874722"/>
                  <a:gd name="connsiteY3" fmla="*/ 42714 h 1785492"/>
                  <a:gd name="connsiteX4" fmla="*/ 988615 w 1874722"/>
                  <a:gd name="connsiteY4" fmla="*/ 130054 h 1785492"/>
                  <a:gd name="connsiteX5" fmla="*/ 988658 w 1874722"/>
                  <a:gd name="connsiteY5" fmla="*/ 354458 h 1785492"/>
                  <a:gd name="connsiteX6" fmla="*/ 1743875 w 1874722"/>
                  <a:gd name="connsiteY6" fmla="*/ 354501 h 1785492"/>
                  <a:gd name="connsiteX7" fmla="*/ 1811977 w 1874722"/>
                  <a:gd name="connsiteY7" fmla="*/ 374035 h 1785492"/>
                  <a:gd name="connsiteX8" fmla="*/ 1872868 w 1874722"/>
                  <a:gd name="connsiteY8" fmla="*/ 464122 h 1785492"/>
                  <a:gd name="connsiteX9" fmla="*/ 1874692 w 1874722"/>
                  <a:gd name="connsiteY9" fmla="*/ 506000 h 1785492"/>
                  <a:gd name="connsiteX10" fmla="*/ 1874674 w 1874722"/>
                  <a:gd name="connsiteY10" fmla="*/ 1064558 h 1785492"/>
                  <a:gd name="connsiteX11" fmla="*/ 1570200 w 1874722"/>
                  <a:gd name="connsiteY11" fmla="*/ 939405 h 1785492"/>
                  <a:gd name="connsiteX12" fmla="*/ 1289941 w 1874722"/>
                  <a:gd name="connsiteY12" fmla="*/ 997280 h 1785492"/>
                  <a:gd name="connsiteX13" fmla="*/ 1035783 w 1874722"/>
                  <a:gd name="connsiteY13" fmla="*/ 1294851 h 1785492"/>
                  <a:gd name="connsiteX14" fmla="*/ 1024722 w 1874722"/>
                  <a:gd name="connsiteY14" fmla="*/ 1585040 h 1785492"/>
                  <a:gd name="connsiteX15" fmla="*/ 1124358 w 1874722"/>
                  <a:gd name="connsiteY15" fmla="*/ 1785009 h 1785492"/>
                  <a:gd name="connsiteX16" fmla="*/ 846605 w 1874722"/>
                  <a:gd name="connsiteY16" fmla="*/ 1785493 h 1785492"/>
                  <a:gd name="connsiteX17" fmla="*/ 132070 w 1874722"/>
                  <a:gd name="connsiteY17" fmla="*/ 1785470 h 1785492"/>
                  <a:gd name="connsiteX18" fmla="*/ 35030 w 1874722"/>
                  <a:gd name="connsiteY18" fmla="*/ 1742998 h 1785492"/>
                  <a:gd name="connsiteX19" fmla="*/ 0 w 1874722"/>
                  <a:gd name="connsiteY19" fmla="*/ 1660537 h 1785492"/>
                  <a:gd name="connsiteX20" fmla="*/ 0 w 1874722"/>
                  <a:gd name="connsiteY20" fmla="*/ 125110 h 1785492"/>
                  <a:gd name="connsiteX21" fmla="*/ 40659 w 1874722"/>
                  <a:gd name="connsiteY21" fmla="*/ 36782 h 1785492"/>
                  <a:gd name="connsiteX22" fmla="*/ 238500 w 1874722"/>
                  <a:gd name="connsiteY22" fmla="*/ 465549 h 1785492"/>
                  <a:gd name="connsiteX23" fmla="*/ 206879 w 1874722"/>
                  <a:gd name="connsiteY23" fmla="*/ 479721 h 1785492"/>
                  <a:gd name="connsiteX24" fmla="*/ 201844 w 1874722"/>
                  <a:gd name="connsiteY24" fmla="*/ 559108 h 1785492"/>
                  <a:gd name="connsiteX25" fmla="*/ 244043 w 1874722"/>
                  <a:gd name="connsiteY25" fmla="*/ 578861 h 1785492"/>
                  <a:gd name="connsiteX26" fmla="*/ 633304 w 1874722"/>
                  <a:gd name="connsiteY26" fmla="*/ 578904 h 1785492"/>
                  <a:gd name="connsiteX27" fmla="*/ 672248 w 1874722"/>
                  <a:gd name="connsiteY27" fmla="*/ 564776 h 1785492"/>
                  <a:gd name="connsiteX28" fmla="*/ 675854 w 1874722"/>
                  <a:gd name="connsiteY28" fmla="*/ 482908 h 1785492"/>
                  <a:gd name="connsiteX29" fmla="*/ 633371 w 1874722"/>
                  <a:gd name="connsiteY29" fmla="*/ 465242 h 1785492"/>
                  <a:gd name="connsiteX30" fmla="*/ 238500 w 1874722"/>
                  <a:gd name="connsiteY30" fmla="*/ 465549 h 1785492"/>
                  <a:gd name="connsiteX31" fmla="*/ 238457 w 1874722"/>
                  <a:gd name="connsiteY31" fmla="*/ 865467 h 1785492"/>
                  <a:gd name="connsiteX32" fmla="*/ 204637 w 1874722"/>
                  <a:gd name="connsiteY32" fmla="*/ 881816 h 1785492"/>
                  <a:gd name="connsiteX33" fmla="*/ 203976 w 1874722"/>
                  <a:gd name="connsiteY33" fmla="*/ 961442 h 1785492"/>
                  <a:gd name="connsiteX34" fmla="*/ 244043 w 1874722"/>
                  <a:gd name="connsiteY34" fmla="*/ 978801 h 1785492"/>
                  <a:gd name="connsiteX35" fmla="*/ 635350 w 1874722"/>
                  <a:gd name="connsiteY35" fmla="*/ 978801 h 1785492"/>
                  <a:gd name="connsiteX36" fmla="*/ 687796 w 1874722"/>
                  <a:gd name="connsiteY36" fmla="*/ 940854 h 1785492"/>
                  <a:gd name="connsiteX37" fmla="*/ 678033 w 1874722"/>
                  <a:gd name="connsiteY37" fmla="*/ 885330 h 1785492"/>
                  <a:gd name="connsiteX38" fmla="*/ 633392 w 1874722"/>
                  <a:gd name="connsiteY38" fmla="*/ 865115 h 1785492"/>
                  <a:gd name="connsiteX39" fmla="*/ 238457 w 1874722"/>
                  <a:gd name="connsiteY39" fmla="*/ 865467 h 1785492"/>
                  <a:gd name="connsiteX40" fmla="*/ 238325 w 1874722"/>
                  <a:gd name="connsiteY40" fmla="*/ 1263167 h 1785492"/>
                  <a:gd name="connsiteX41" fmla="*/ 205693 w 1874722"/>
                  <a:gd name="connsiteY41" fmla="*/ 1278437 h 1785492"/>
                  <a:gd name="connsiteX42" fmla="*/ 202921 w 1874722"/>
                  <a:gd name="connsiteY42" fmla="*/ 1357956 h 1785492"/>
                  <a:gd name="connsiteX43" fmla="*/ 244153 w 1874722"/>
                  <a:gd name="connsiteY43" fmla="*/ 1376455 h 1785492"/>
                  <a:gd name="connsiteX44" fmla="*/ 633349 w 1874722"/>
                  <a:gd name="connsiteY44" fmla="*/ 1376500 h 1785492"/>
                  <a:gd name="connsiteX45" fmla="*/ 674557 w 1874722"/>
                  <a:gd name="connsiteY45" fmla="*/ 1360153 h 1785492"/>
                  <a:gd name="connsiteX46" fmla="*/ 674953 w 1874722"/>
                  <a:gd name="connsiteY46" fmla="*/ 1279559 h 1785492"/>
                  <a:gd name="connsiteX47" fmla="*/ 633349 w 1874722"/>
                  <a:gd name="connsiteY47" fmla="*/ 1262838 h 1785492"/>
                  <a:gd name="connsiteX48" fmla="*/ 238325 w 1874722"/>
                  <a:gd name="connsiteY48" fmla="*/ 1263167 h 178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74722" h="1785492">
                    <a:moveTo>
                      <a:pt x="40659" y="36782"/>
                    </a:moveTo>
                    <a:cubicBezTo>
                      <a:pt x="64892" y="13403"/>
                      <a:pt x="98338" y="-88"/>
                      <a:pt x="132048" y="44"/>
                    </a:cubicBezTo>
                    <a:cubicBezTo>
                      <a:pt x="373144" y="-22"/>
                      <a:pt x="614262" y="0"/>
                      <a:pt x="855357" y="22"/>
                    </a:cubicBezTo>
                    <a:cubicBezTo>
                      <a:pt x="892299" y="-483"/>
                      <a:pt x="929044" y="15425"/>
                      <a:pt x="953915" y="42714"/>
                    </a:cubicBezTo>
                    <a:cubicBezTo>
                      <a:pt x="975685" y="66269"/>
                      <a:pt x="988396" y="97975"/>
                      <a:pt x="988615" y="130054"/>
                    </a:cubicBezTo>
                    <a:cubicBezTo>
                      <a:pt x="988680" y="204849"/>
                      <a:pt x="988593" y="279664"/>
                      <a:pt x="988658" y="354458"/>
                    </a:cubicBezTo>
                    <a:cubicBezTo>
                      <a:pt x="1240398" y="354545"/>
                      <a:pt x="1492137" y="354458"/>
                      <a:pt x="1743875" y="354501"/>
                    </a:cubicBezTo>
                    <a:cubicBezTo>
                      <a:pt x="1767799" y="354611"/>
                      <a:pt x="1791636" y="361446"/>
                      <a:pt x="1811977" y="374035"/>
                    </a:cubicBezTo>
                    <a:cubicBezTo>
                      <a:pt x="1843928" y="393524"/>
                      <a:pt x="1866798" y="427187"/>
                      <a:pt x="1872868" y="464122"/>
                    </a:cubicBezTo>
                    <a:cubicBezTo>
                      <a:pt x="1875419" y="477943"/>
                      <a:pt x="1874544" y="492025"/>
                      <a:pt x="1874692" y="506000"/>
                    </a:cubicBezTo>
                    <a:cubicBezTo>
                      <a:pt x="1874674" y="692194"/>
                      <a:pt x="1874711" y="878387"/>
                      <a:pt x="1874674" y="1064558"/>
                    </a:cubicBezTo>
                    <a:cubicBezTo>
                      <a:pt x="1790054" y="991764"/>
                      <a:pt x="1681733" y="946677"/>
                      <a:pt x="1570200" y="939405"/>
                    </a:cubicBezTo>
                    <a:cubicBezTo>
                      <a:pt x="1473819" y="932242"/>
                      <a:pt x="1375546" y="952390"/>
                      <a:pt x="1289941" y="997280"/>
                    </a:cubicBezTo>
                    <a:cubicBezTo>
                      <a:pt x="1171086" y="1058824"/>
                      <a:pt x="1077674" y="1167698"/>
                      <a:pt x="1035783" y="1294851"/>
                    </a:cubicBezTo>
                    <a:cubicBezTo>
                      <a:pt x="1004668" y="1387926"/>
                      <a:pt x="1000930" y="1489855"/>
                      <a:pt x="1024722" y="1585040"/>
                    </a:cubicBezTo>
                    <a:cubicBezTo>
                      <a:pt x="1042841" y="1657898"/>
                      <a:pt x="1077300" y="1726519"/>
                      <a:pt x="1124358" y="1785009"/>
                    </a:cubicBezTo>
                    <a:cubicBezTo>
                      <a:pt x="1031782" y="1785338"/>
                      <a:pt x="939182" y="1784482"/>
                      <a:pt x="846605" y="1785493"/>
                    </a:cubicBezTo>
                    <a:cubicBezTo>
                      <a:pt x="608434" y="1785448"/>
                      <a:pt x="370241" y="1785493"/>
                      <a:pt x="132070" y="1785470"/>
                    </a:cubicBezTo>
                    <a:cubicBezTo>
                      <a:pt x="95655" y="1785690"/>
                      <a:pt x="59592" y="1769849"/>
                      <a:pt x="35030" y="1742998"/>
                    </a:cubicBezTo>
                    <a:cubicBezTo>
                      <a:pt x="14139" y="1720674"/>
                      <a:pt x="2045" y="1690923"/>
                      <a:pt x="0" y="1660537"/>
                    </a:cubicBezTo>
                    <a:lnTo>
                      <a:pt x="0" y="125110"/>
                    </a:lnTo>
                    <a:cubicBezTo>
                      <a:pt x="2111" y="91976"/>
                      <a:pt x="16448" y="59655"/>
                      <a:pt x="40659" y="36782"/>
                    </a:cubicBezTo>
                    <a:moveTo>
                      <a:pt x="238500" y="465549"/>
                    </a:moveTo>
                    <a:cubicBezTo>
                      <a:pt x="226780" y="466671"/>
                      <a:pt x="215521" y="471746"/>
                      <a:pt x="206879" y="479721"/>
                    </a:cubicBezTo>
                    <a:cubicBezTo>
                      <a:pt x="184824" y="499365"/>
                      <a:pt x="182867" y="536719"/>
                      <a:pt x="201844" y="559108"/>
                    </a:cubicBezTo>
                    <a:cubicBezTo>
                      <a:pt x="212070" y="571500"/>
                      <a:pt x="227945" y="578904"/>
                      <a:pt x="244043" y="578861"/>
                    </a:cubicBezTo>
                    <a:cubicBezTo>
                      <a:pt x="373782" y="578949"/>
                      <a:pt x="503542" y="578883"/>
                      <a:pt x="633304" y="578904"/>
                    </a:cubicBezTo>
                    <a:cubicBezTo>
                      <a:pt x="647465" y="579255"/>
                      <a:pt x="661738" y="574313"/>
                      <a:pt x="672248" y="564776"/>
                    </a:cubicBezTo>
                    <a:cubicBezTo>
                      <a:pt x="695359" y="544584"/>
                      <a:pt x="696856" y="505078"/>
                      <a:pt x="675854" y="482908"/>
                    </a:cubicBezTo>
                    <a:cubicBezTo>
                      <a:pt x="665168" y="471130"/>
                      <a:pt x="649202" y="464736"/>
                      <a:pt x="633371" y="465242"/>
                    </a:cubicBezTo>
                    <a:cubicBezTo>
                      <a:pt x="501740" y="465461"/>
                      <a:pt x="370109" y="464803"/>
                      <a:pt x="238500" y="465549"/>
                    </a:cubicBezTo>
                    <a:moveTo>
                      <a:pt x="238457" y="865467"/>
                    </a:moveTo>
                    <a:cubicBezTo>
                      <a:pt x="225702" y="866698"/>
                      <a:pt x="213542" y="872653"/>
                      <a:pt x="204637" y="881816"/>
                    </a:cubicBezTo>
                    <a:cubicBezTo>
                      <a:pt x="183856" y="902733"/>
                      <a:pt x="183570" y="940195"/>
                      <a:pt x="203976" y="961442"/>
                    </a:cubicBezTo>
                    <a:cubicBezTo>
                      <a:pt x="214181" y="972430"/>
                      <a:pt x="229046" y="978801"/>
                      <a:pt x="244043" y="978801"/>
                    </a:cubicBezTo>
                    <a:lnTo>
                      <a:pt x="635350" y="978801"/>
                    </a:lnTo>
                    <a:cubicBezTo>
                      <a:pt x="658636" y="979153"/>
                      <a:pt x="680891" y="963046"/>
                      <a:pt x="687796" y="940854"/>
                    </a:cubicBezTo>
                    <a:cubicBezTo>
                      <a:pt x="693380" y="922265"/>
                      <a:pt x="690809" y="900447"/>
                      <a:pt x="678033" y="885330"/>
                    </a:cubicBezTo>
                    <a:cubicBezTo>
                      <a:pt x="667389" y="872060"/>
                      <a:pt x="650325" y="864611"/>
                      <a:pt x="633392" y="865115"/>
                    </a:cubicBezTo>
                    <a:cubicBezTo>
                      <a:pt x="501740" y="865357"/>
                      <a:pt x="370066" y="864676"/>
                      <a:pt x="238457" y="865467"/>
                    </a:cubicBezTo>
                    <a:moveTo>
                      <a:pt x="238325" y="1263167"/>
                    </a:moveTo>
                    <a:cubicBezTo>
                      <a:pt x="226121" y="1264375"/>
                      <a:pt x="214443" y="1269868"/>
                      <a:pt x="205693" y="1278437"/>
                    </a:cubicBezTo>
                    <a:cubicBezTo>
                      <a:pt x="184296" y="1298739"/>
                      <a:pt x="183219" y="1336158"/>
                      <a:pt x="202921" y="1357956"/>
                    </a:cubicBezTo>
                    <a:cubicBezTo>
                      <a:pt x="213190" y="1369667"/>
                      <a:pt x="228584" y="1376522"/>
                      <a:pt x="244153" y="1376455"/>
                    </a:cubicBezTo>
                    <a:cubicBezTo>
                      <a:pt x="373892" y="1376544"/>
                      <a:pt x="503632" y="1376478"/>
                      <a:pt x="633349" y="1376500"/>
                    </a:cubicBezTo>
                    <a:cubicBezTo>
                      <a:pt x="648566" y="1376896"/>
                      <a:pt x="663915" y="1371073"/>
                      <a:pt x="674557" y="1360153"/>
                    </a:cubicBezTo>
                    <a:cubicBezTo>
                      <a:pt x="695843" y="1339125"/>
                      <a:pt x="696063" y="1300784"/>
                      <a:pt x="674953" y="1279559"/>
                    </a:cubicBezTo>
                    <a:cubicBezTo>
                      <a:pt x="664311" y="1268352"/>
                      <a:pt x="648763" y="1262354"/>
                      <a:pt x="633349" y="1262838"/>
                    </a:cubicBezTo>
                    <a:cubicBezTo>
                      <a:pt x="501675" y="1263057"/>
                      <a:pt x="369977" y="1262375"/>
                      <a:pt x="238325" y="1263167"/>
                    </a:cubicBezTo>
                    <a:close/>
                  </a:path>
                </a:pathLst>
              </a:custGeom>
              <a:solidFill>
                <a:srgbClr val="61106A"/>
              </a:solidFill>
              <a:ln w="18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a:solidFill>
                    <a:prstClr val="black"/>
                  </a:solidFill>
                  <a:latin typeface="Gotham Rounded Book"/>
                  <a:ea typeface="思源黑体 CN Regular"/>
                </a:endParaRPr>
              </a:p>
            </p:txBody>
          </p:sp>
          <p:sp>
            <p:nvSpPr>
              <p:cNvPr id="64" name="任意多边形: 形状 63"/>
              <p:cNvSpPr/>
              <p:nvPr/>
            </p:nvSpPr>
            <p:spPr>
              <a:xfrm>
                <a:off x="2542203" y="2978224"/>
                <a:ext cx="91174" cy="91089"/>
              </a:xfrm>
              <a:custGeom>
                <a:avLst/>
                <a:gdLst>
                  <a:gd name="connsiteX0" fmla="*/ 395486 w 889839"/>
                  <a:gd name="connsiteY0" fmla="*/ 2724 h 889010"/>
                  <a:gd name="connsiteX1" fmla="*/ 650810 w 889839"/>
                  <a:gd name="connsiteY1" fmla="*/ 50469 h 889010"/>
                  <a:gd name="connsiteX2" fmla="*/ 806219 w 889839"/>
                  <a:gd name="connsiteY2" fmla="*/ 185114 h 889010"/>
                  <a:gd name="connsiteX3" fmla="*/ 883633 w 889839"/>
                  <a:gd name="connsiteY3" fmla="*/ 370407 h 889010"/>
                  <a:gd name="connsiteX4" fmla="*/ 821672 w 889839"/>
                  <a:gd name="connsiteY4" fmla="*/ 680876 h 889010"/>
                  <a:gd name="connsiteX5" fmla="*/ 642871 w 889839"/>
                  <a:gd name="connsiteY5" fmla="*/ 842702 h 889010"/>
                  <a:gd name="connsiteX6" fmla="*/ 301723 w 889839"/>
                  <a:gd name="connsiteY6" fmla="*/ 865538 h 889010"/>
                  <a:gd name="connsiteX7" fmla="*/ 137063 w 889839"/>
                  <a:gd name="connsiteY7" fmla="*/ 765447 h 889010"/>
                  <a:gd name="connsiteX8" fmla="*/ 15636 w 889839"/>
                  <a:gd name="connsiteY8" fmla="*/ 561720 h 889010"/>
                  <a:gd name="connsiteX9" fmla="*/ 25400 w 889839"/>
                  <a:gd name="connsiteY9" fmla="*/ 296162 h 889010"/>
                  <a:gd name="connsiteX10" fmla="*/ 162352 w 889839"/>
                  <a:gd name="connsiteY10" fmla="*/ 101136 h 889010"/>
                  <a:gd name="connsiteX11" fmla="*/ 395486 w 889839"/>
                  <a:gd name="connsiteY11" fmla="*/ 2724 h 889010"/>
                  <a:gd name="connsiteX12" fmla="*/ 434278 w 889839"/>
                  <a:gd name="connsiteY12" fmla="*/ 185927 h 889010"/>
                  <a:gd name="connsiteX13" fmla="*/ 411539 w 889839"/>
                  <a:gd name="connsiteY13" fmla="*/ 205241 h 889010"/>
                  <a:gd name="connsiteX14" fmla="*/ 347550 w 889839"/>
                  <a:gd name="connsiteY14" fmla="*/ 334791 h 889010"/>
                  <a:gd name="connsiteX15" fmla="*/ 203275 w 889839"/>
                  <a:gd name="connsiteY15" fmla="*/ 355818 h 889010"/>
                  <a:gd name="connsiteX16" fmla="*/ 172203 w 889839"/>
                  <a:gd name="connsiteY16" fmla="*/ 394489 h 889010"/>
                  <a:gd name="connsiteX17" fmla="*/ 188542 w 889839"/>
                  <a:gd name="connsiteY17" fmla="*/ 424151 h 889010"/>
                  <a:gd name="connsiteX18" fmla="*/ 287033 w 889839"/>
                  <a:gd name="connsiteY18" fmla="*/ 519797 h 889010"/>
                  <a:gd name="connsiteX19" fmla="*/ 262515 w 889839"/>
                  <a:gd name="connsiteY19" fmla="*/ 664441 h 889010"/>
                  <a:gd name="connsiteX20" fmla="*/ 279293 w 889839"/>
                  <a:gd name="connsiteY20" fmla="*/ 700454 h 889010"/>
                  <a:gd name="connsiteX21" fmla="*/ 317204 w 889839"/>
                  <a:gd name="connsiteY21" fmla="*/ 701838 h 889010"/>
                  <a:gd name="connsiteX22" fmla="*/ 444964 w 889839"/>
                  <a:gd name="connsiteY22" fmla="*/ 634756 h 889010"/>
                  <a:gd name="connsiteX23" fmla="*/ 574000 w 889839"/>
                  <a:gd name="connsiteY23" fmla="*/ 702519 h 889010"/>
                  <a:gd name="connsiteX24" fmla="*/ 615802 w 889839"/>
                  <a:gd name="connsiteY24" fmla="*/ 696916 h 889010"/>
                  <a:gd name="connsiteX25" fmla="*/ 627325 w 889839"/>
                  <a:gd name="connsiteY25" fmla="*/ 662419 h 889010"/>
                  <a:gd name="connsiteX26" fmla="*/ 602983 w 889839"/>
                  <a:gd name="connsiteY26" fmla="*/ 520084 h 889010"/>
                  <a:gd name="connsiteX27" fmla="*/ 706927 w 889839"/>
                  <a:gd name="connsiteY27" fmla="*/ 418856 h 889010"/>
                  <a:gd name="connsiteX28" fmla="*/ 713898 w 889839"/>
                  <a:gd name="connsiteY28" fmla="*/ 376165 h 889010"/>
                  <a:gd name="connsiteX29" fmla="*/ 686631 w 889839"/>
                  <a:gd name="connsiteY29" fmla="*/ 355950 h 889010"/>
                  <a:gd name="connsiteX30" fmla="*/ 542224 w 889839"/>
                  <a:gd name="connsiteY30" fmla="*/ 334900 h 889010"/>
                  <a:gd name="connsiteX31" fmla="*/ 478146 w 889839"/>
                  <a:gd name="connsiteY31" fmla="*/ 205132 h 889010"/>
                  <a:gd name="connsiteX32" fmla="*/ 434278 w 889839"/>
                  <a:gd name="connsiteY32" fmla="*/ 185927 h 88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9839" h="889010">
                    <a:moveTo>
                      <a:pt x="395486" y="2724"/>
                    </a:moveTo>
                    <a:cubicBezTo>
                      <a:pt x="482808" y="-6989"/>
                      <a:pt x="573077" y="9358"/>
                      <a:pt x="650810" y="50469"/>
                    </a:cubicBezTo>
                    <a:cubicBezTo>
                      <a:pt x="712206" y="82350"/>
                      <a:pt x="765839" y="128976"/>
                      <a:pt x="806219" y="185114"/>
                    </a:cubicBezTo>
                    <a:cubicBezTo>
                      <a:pt x="845726" y="239892"/>
                      <a:pt x="872555" y="303788"/>
                      <a:pt x="883633" y="370407"/>
                    </a:cubicBezTo>
                    <a:cubicBezTo>
                      <a:pt x="901786" y="476819"/>
                      <a:pt x="879817" y="589735"/>
                      <a:pt x="821672" y="680876"/>
                    </a:cubicBezTo>
                    <a:cubicBezTo>
                      <a:pt x="778548" y="749936"/>
                      <a:pt x="715767" y="806447"/>
                      <a:pt x="642871" y="842702"/>
                    </a:cubicBezTo>
                    <a:cubicBezTo>
                      <a:pt x="538201" y="895229"/>
                      <a:pt x="412485" y="903396"/>
                      <a:pt x="301723" y="865538"/>
                    </a:cubicBezTo>
                    <a:cubicBezTo>
                      <a:pt x="240372" y="844724"/>
                      <a:pt x="183771" y="810250"/>
                      <a:pt x="137063" y="765447"/>
                    </a:cubicBezTo>
                    <a:cubicBezTo>
                      <a:pt x="79186" y="710143"/>
                      <a:pt x="36593" y="638975"/>
                      <a:pt x="15636" y="561720"/>
                    </a:cubicBezTo>
                    <a:cubicBezTo>
                      <a:pt x="-8113" y="474951"/>
                      <a:pt x="-4769" y="380953"/>
                      <a:pt x="25400" y="296162"/>
                    </a:cubicBezTo>
                    <a:cubicBezTo>
                      <a:pt x="52162" y="220314"/>
                      <a:pt x="100165" y="152156"/>
                      <a:pt x="162352" y="101136"/>
                    </a:cubicBezTo>
                    <a:cubicBezTo>
                      <a:pt x="228387" y="46734"/>
                      <a:pt x="310366" y="11886"/>
                      <a:pt x="395486" y="2724"/>
                    </a:cubicBezTo>
                    <a:moveTo>
                      <a:pt x="434278" y="185927"/>
                    </a:moveTo>
                    <a:cubicBezTo>
                      <a:pt x="424427" y="188828"/>
                      <a:pt x="415939" y="195947"/>
                      <a:pt x="411539" y="205241"/>
                    </a:cubicBezTo>
                    <a:cubicBezTo>
                      <a:pt x="390165" y="248396"/>
                      <a:pt x="368859" y="291593"/>
                      <a:pt x="347550" y="334791"/>
                    </a:cubicBezTo>
                    <a:cubicBezTo>
                      <a:pt x="299479" y="341910"/>
                      <a:pt x="251344" y="348654"/>
                      <a:pt x="203275" y="355818"/>
                    </a:cubicBezTo>
                    <a:cubicBezTo>
                      <a:pt x="185046" y="358389"/>
                      <a:pt x="170796" y="376143"/>
                      <a:pt x="172203" y="394489"/>
                    </a:cubicBezTo>
                    <a:cubicBezTo>
                      <a:pt x="172512" y="406397"/>
                      <a:pt x="179745" y="416682"/>
                      <a:pt x="188542" y="424151"/>
                    </a:cubicBezTo>
                    <a:cubicBezTo>
                      <a:pt x="221417" y="455989"/>
                      <a:pt x="254071" y="488046"/>
                      <a:pt x="287033" y="519797"/>
                    </a:cubicBezTo>
                    <a:cubicBezTo>
                      <a:pt x="279228" y="568069"/>
                      <a:pt x="270476" y="616189"/>
                      <a:pt x="262515" y="664441"/>
                    </a:cubicBezTo>
                    <a:cubicBezTo>
                      <a:pt x="260448" y="678327"/>
                      <a:pt x="267309" y="693070"/>
                      <a:pt x="279293" y="700454"/>
                    </a:cubicBezTo>
                    <a:cubicBezTo>
                      <a:pt x="290397" y="707946"/>
                      <a:pt x="305527" y="708232"/>
                      <a:pt x="317204" y="701838"/>
                    </a:cubicBezTo>
                    <a:cubicBezTo>
                      <a:pt x="359819" y="679514"/>
                      <a:pt x="402370" y="657080"/>
                      <a:pt x="444964" y="634756"/>
                    </a:cubicBezTo>
                    <a:cubicBezTo>
                      <a:pt x="487999" y="657299"/>
                      <a:pt x="530944" y="679998"/>
                      <a:pt x="574000" y="702519"/>
                    </a:cubicBezTo>
                    <a:cubicBezTo>
                      <a:pt x="587303" y="709484"/>
                      <a:pt x="604808" y="707222"/>
                      <a:pt x="615802" y="696916"/>
                    </a:cubicBezTo>
                    <a:cubicBezTo>
                      <a:pt x="625346" y="688457"/>
                      <a:pt x="629766" y="674923"/>
                      <a:pt x="627325" y="662419"/>
                    </a:cubicBezTo>
                    <a:cubicBezTo>
                      <a:pt x="619256" y="614960"/>
                      <a:pt x="610943" y="567543"/>
                      <a:pt x="602983" y="520084"/>
                    </a:cubicBezTo>
                    <a:cubicBezTo>
                      <a:pt x="637660" y="486355"/>
                      <a:pt x="672316" y="452627"/>
                      <a:pt x="706927" y="418856"/>
                    </a:cubicBezTo>
                    <a:cubicBezTo>
                      <a:pt x="718033" y="408023"/>
                      <a:pt x="721023" y="389941"/>
                      <a:pt x="713898" y="376165"/>
                    </a:cubicBezTo>
                    <a:cubicBezTo>
                      <a:pt x="708819" y="365487"/>
                      <a:pt x="698242" y="357818"/>
                      <a:pt x="686631" y="355950"/>
                    </a:cubicBezTo>
                    <a:cubicBezTo>
                      <a:pt x="638518" y="348831"/>
                      <a:pt x="590338" y="342063"/>
                      <a:pt x="542224" y="334900"/>
                    </a:cubicBezTo>
                    <a:cubicBezTo>
                      <a:pt x="520918" y="291614"/>
                      <a:pt x="499522" y="248374"/>
                      <a:pt x="478146" y="205132"/>
                    </a:cubicBezTo>
                    <a:cubicBezTo>
                      <a:pt x="470736" y="189157"/>
                      <a:pt x="451054" y="180566"/>
                      <a:pt x="434278" y="185927"/>
                    </a:cubicBezTo>
                    <a:close/>
                  </a:path>
                </a:pathLst>
              </a:custGeom>
              <a:solidFill>
                <a:srgbClr val="61106A"/>
              </a:solidFill>
              <a:ln w="18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a:solidFill>
                    <a:prstClr val="black"/>
                  </a:solidFill>
                  <a:latin typeface="Gotham Rounded Book"/>
                  <a:ea typeface="思源黑体 CN Regular"/>
                </a:endParaRPr>
              </a:p>
            </p:txBody>
          </p:sp>
        </p:grpSp>
        <p:grpSp>
          <p:nvGrpSpPr>
            <p:cNvPr id="60" name="组合 59"/>
            <p:cNvGrpSpPr/>
            <p:nvPr/>
          </p:nvGrpSpPr>
          <p:grpSpPr>
            <a:xfrm>
              <a:off x="1033373" y="3012113"/>
              <a:ext cx="240036" cy="240036"/>
              <a:chOff x="1033373" y="2875881"/>
              <a:chExt cx="178131" cy="178131"/>
            </a:xfrm>
          </p:grpSpPr>
          <p:sp>
            <p:nvSpPr>
              <p:cNvPr id="61" name="图形 18"/>
              <p:cNvSpPr/>
              <p:nvPr/>
            </p:nvSpPr>
            <p:spPr>
              <a:xfrm>
                <a:off x="1033373" y="2875881"/>
                <a:ext cx="178131" cy="178131"/>
              </a:xfrm>
              <a:custGeom>
                <a:avLst/>
                <a:gdLst>
                  <a:gd name="connsiteX0" fmla="*/ 1245119 w 1579455"/>
                  <a:gd name="connsiteY0" fmla="*/ 0 h 1579456"/>
                  <a:gd name="connsiteX1" fmla="*/ 1210969 w 1579455"/>
                  <a:gd name="connsiteY1" fmla="*/ 34137 h 1579456"/>
                  <a:gd name="connsiteX2" fmla="*/ 1210969 w 1579455"/>
                  <a:gd name="connsiteY2" fmla="*/ 1545306 h 1579456"/>
                  <a:gd name="connsiteX3" fmla="*/ 1245119 w 1579455"/>
                  <a:gd name="connsiteY3" fmla="*/ 1579457 h 1579456"/>
                  <a:gd name="connsiteX4" fmla="*/ 1279206 w 1579455"/>
                  <a:gd name="connsiteY4" fmla="*/ 1545306 h 1579456"/>
                  <a:gd name="connsiteX5" fmla="*/ 1279206 w 1579455"/>
                  <a:gd name="connsiteY5" fmla="*/ 34137 h 1579456"/>
                  <a:gd name="connsiteX6" fmla="*/ 1245119 w 1579455"/>
                  <a:gd name="connsiteY6" fmla="*/ 0 h 1579456"/>
                  <a:gd name="connsiteX7" fmla="*/ 1395259 w 1579455"/>
                  <a:gd name="connsiteY7" fmla="*/ 0 h 1579456"/>
                  <a:gd name="connsiteX8" fmla="*/ 1361110 w 1579455"/>
                  <a:gd name="connsiteY8" fmla="*/ 34137 h 1579456"/>
                  <a:gd name="connsiteX9" fmla="*/ 1361110 w 1579455"/>
                  <a:gd name="connsiteY9" fmla="*/ 1545306 h 1579456"/>
                  <a:gd name="connsiteX10" fmla="*/ 1395209 w 1579455"/>
                  <a:gd name="connsiteY10" fmla="*/ 1579457 h 1579456"/>
                  <a:gd name="connsiteX11" fmla="*/ 1395259 w 1579455"/>
                  <a:gd name="connsiteY11" fmla="*/ 1579457 h 1579456"/>
                  <a:gd name="connsiteX12" fmla="*/ 1429348 w 1579455"/>
                  <a:gd name="connsiteY12" fmla="*/ 1545306 h 1579456"/>
                  <a:gd name="connsiteX13" fmla="*/ 1429348 w 1579455"/>
                  <a:gd name="connsiteY13" fmla="*/ 34137 h 1579456"/>
                  <a:gd name="connsiteX14" fmla="*/ 1395259 w 1579455"/>
                  <a:gd name="connsiteY14" fmla="*/ 0 h 1579456"/>
                  <a:gd name="connsiteX15" fmla="*/ 1545369 w 1579455"/>
                  <a:gd name="connsiteY15" fmla="*/ 0 h 1579456"/>
                  <a:gd name="connsiteX16" fmla="*/ 1511218 w 1579455"/>
                  <a:gd name="connsiteY16" fmla="*/ 34137 h 1579456"/>
                  <a:gd name="connsiteX17" fmla="*/ 1511218 w 1579455"/>
                  <a:gd name="connsiteY17" fmla="*/ 1545306 h 1579456"/>
                  <a:gd name="connsiteX18" fmla="*/ 1545317 w 1579455"/>
                  <a:gd name="connsiteY18" fmla="*/ 1579457 h 1579456"/>
                  <a:gd name="connsiteX19" fmla="*/ 1545369 w 1579455"/>
                  <a:gd name="connsiteY19" fmla="*/ 1579457 h 1579456"/>
                  <a:gd name="connsiteX20" fmla="*/ 1579456 w 1579455"/>
                  <a:gd name="connsiteY20" fmla="*/ 1545306 h 1579456"/>
                  <a:gd name="connsiteX21" fmla="*/ 1579456 w 1579455"/>
                  <a:gd name="connsiteY21" fmla="*/ 34137 h 1579456"/>
                  <a:gd name="connsiteX22" fmla="*/ 1545369 w 1579455"/>
                  <a:gd name="connsiteY22" fmla="*/ 0 h 1579456"/>
                  <a:gd name="connsiteX23" fmla="*/ 395452 w 1579455"/>
                  <a:gd name="connsiteY23" fmla="*/ 0 h 1579456"/>
                  <a:gd name="connsiteX24" fmla="*/ 105302 w 1579455"/>
                  <a:gd name="connsiteY24" fmla="*/ 0 h 1579456"/>
                  <a:gd name="connsiteX25" fmla="*/ 0 w 1579455"/>
                  <a:gd name="connsiteY25" fmla="*/ 105286 h 1579456"/>
                  <a:gd name="connsiteX26" fmla="*/ 0 w 1579455"/>
                  <a:gd name="connsiteY26" fmla="*/ 1474135 h 1579456"/>
                  <a:gd name="connsiteX27" fmla="*/ 105302 w 1579455"/>
                  <a:gd name="connsiteY27" fmla="*/ 1579453 h 1579456"/>
                  <a:gd name="connsiteX28" fmla="*/ 395452 w 1579455"/>
                  <a:gd name="connsiteY28" fmla="*/ 1579453 h 1579456"/>
                  <a:gd name="connsiteX29" fmla="*/ 500739 w 1579455"/>
                  <a:gd name="connsiteY29" fmla="*/ 1474135 h 1579456"/>
                  <a:gd name="connsiteX30" fmla="*/ 500739 w 1579455"/>
                  <a:gd name="connsiteY30" fmla="*/ 105290 h 1579456"/>
                  <a:gd name="connsiteX31" fmla="*/ 395452 w 1579455"/>
                  <a:gd name="connsiteY31" fmla="*/ 0 h 1579456"/>
                  <a:gd name="connsiteX32" fmla="*/ 360193 w 1579455"/>
                  <a:gd name="connsiteY32" fmla="*/ 506045 h 1579456"/>
                  <a:gd name="connsiteX33" fmla="*/ 140578 w 1579455"/>
                  <a:gd name="connsiteY33" fmla="*/ 506045 h 1579456"/>
                  <a:gd name="connsiteX34" fmla="*/ 106430 w 1579455"/>
                  <a:gd name="connsiteY34" fmla="*/ 471947 h 1579456"/>
                  <a:gd name="connsiteX35" fmla="*/ 106430 w 1579455"/>
                  <a:gd name="connsiteY35" fmla="*/ 471895 h 1579456"/>
                  <a:gd name="connsiteX36" fmla="*/ 140578 w 1579455"/>
                  <a:gd name="connsiteY36" fmla="*/ 437807 h 1579456"/>
                  <a:gd name="connsiteX37" fmla="*/ 360193 w 1579455"/>
                  <a:gd name="connsiteY37" fmla="*/ 437807 h 1579456"/>
                  <a:gd name="connsiteX38" fmla="*/ 394313 w 1579455"/>
                  <a:gd name="connsiteY38" fmla="*/ 471895 h 1579456"/>
                  <a:gd name="connsiteX39" fmla="*/ 360193 w 1579455"/>
                  <a:gd name="connsiteY39" fmla="*/ 506045 h 1579456"/>
                  <a:gd name="connsiteX40" fmla="*/ 360193 w 1579455"/>
                  <a:gd name="connsiteY40" fmla="*/ 335051 h 1579456"/>
                  <a:gd name="connsiteX41" fmla="*/ 140578 w 1579455"/>
                  <a:gd name="connsiteY41" fmla="*/ 335051 h 1579456"/>
                  <a:gd name="connsiteX42" fmla="*/ 106430 w 1579455"/>
                  <a:gd name="connsiteY42" fmla="*/ 300930 h 1579456"/>
                  <a:gd name="connsiteX43" fmla="*/ 140578 w 1579455"/>
                  <a:gd name="connsiteY43" fmla="*/ 266811 h 1579456"/>
                  <a:gd name="connsiteX44" fmla="*/ 360193 w 1579455"/>
                  <a:gd name="connsiteY44" fmla="*/ 266811 h 1579456"/>
                  <a:gd name="connsiteX45" fmla="*/ 394313 w 1579455"/>
                  <a:gd name="connsiteY45" fmla="*/ 300930 h 1579456"/>
                  <a:gd name="connsiteX46" fmla="*/ 360193 w 1579455"/>
                  <a:gd name="connsiteY46" fmla="*/ 335051 h 1579456"/>
                  <a:gd name="connsiteX47" fmla="*/ 1007059 w 1579455"/>
                  <a:gd name="connsiteY47" fmla="*/ 0 h 1579456"/>
                  <a:gd name="connsiteX48" fmla="*/ 716958 w 1579455"/>
                  <a:gd name="connsiteY48" fmla="*/ 0 h 1579456"/>
                  <a:gd name="connsiteX49" fmla="*/ 611638 w 1579455"/>
                  <a:gd name="connsiteY49" fmla="*/ 105286 h 1579456"/>
                  <a:gd name="connsiteX50" fmla="*/ 611638 w 1579455"/>
                  <a:gd name="connsiteY50" fmla="*/ 1474135 h 1579456"/>
                  <a:gd name="connsiteX51" fmla="*/ 716958 w 1579455"/>
                  <a:gd name="connsiteY51" fmla="*/ 1579453 h 1579456"/>
                  <a:gd name="connsiteX52" fmla="*/ 1007059 w 1579455"/>
                  <a:gd name="connsiteY52" fmla="*/ 1579453 h 1579456"/>
                  <a:gd name="connsiteX53" fmla="*/ 1112374 w 1579455"/>
                  <a:gd name="connsiteY53" fmla="*/ 1474135 h 1579456"/>
                  <a:gd name="connsiteX54" fmla="*/ 1112374 w 1579455"/>
                  <a:gd name="connsiteY54" fmla="*/ 105290 h 1579456"/>
                  <a:gd name="connsiteX55" fmla="*/ 1007059 w 1579455"/>
                  <a:gd name="connsiteY55" fmla="*/ 0 h 1579456"/>
                  <a:gd name="connsiteX56" fmla="*/ 971828 w 1579455"/>
                  <a:gd name="connsiteY56" fmla="*/ 506045 h 1579456"/>
                  <a:gd name="connsiteX57" fmla="*/ 752217 w 1579455"/>
                  <a:gd name="connsiteY57" fmla="*/ 506045 h 1579456"/>
                  <a:gd name="connsiteX58" fmla="*/ 718069 w 1579455"/>
                  <a:gd name="connsiteY58" fmla="*/ 471895 h 1579456"/>
                  <a:gd name="connsiteX59" fmla="*/ 752217 w 1579455"/>
                  <a:gd name="connsiteY59" fmla="*/ 437807 h 1579456"/>
                  <a:gd name="connsiteX60" fmla="*/ 971828 w 1579455"/>
                  <a:gd name="connsiteY60" fmla="*/ 437807 h 1579456"/>
                  <a:gd name="connsiteX61" fmla="*/ 1005949 w 1579455"/>
                  <a:gd name="connsiteY61" fmla="*/ 471895 h 1579456"/>
                  <a:gd name="connsiteX62" fmla="*/ 971828 w 1579455"/>
                  <a:gd name="connsiteY62" fmla="*/ 506045 h 1579456"/>
                  <a:gd name="connsiteX63" fmla="*/ 971828 w 1579455"/>
                  <a:gd name="connsiteY63" fmla="*/ 335051 h 1579456"/>
                  <a:gd name="connsiteX64" fmla="*/ 752217 w 1579455"/>
                  <a:gd name="connsiteY64" fmla="*/ 335051 h 1579456"/>
                  <a:gd name="connsiteX65" fmla="*/ 718069 w 1579455"/>
                  <a:gd name="connsiteY65" fmla="*/ 300930 h 1579456"/>
                  <a:gd name="connsiteX66" fmla="*/ 752217 w 1579455"/>
                  <a:gd name="connsiteY66" fmla="*/ 266811 h 1579456"/>
                  <a:gd name="connsiteX67" fmla="*/ 971828 w 1579455"/>
                  <a:gd name="connsiteY67" fmla="*/ 266811 h 1579456"/>
                  <a:gd name="connsiteX68" fmla="*/ 1005949 w 1579455"/>
                  <a:gd name="connsiteY68" fmla="*/ 300930 h 1579456"/>
                  <a:gd name="connsiteX69" fmla="*/ 971828 w 1579455"/>
                  <a:gd name="connsiteY69" fmla="*/ 335051 h 157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79455" h="1579456">
                    <a:moveTo>
                      <a:pt x="1245119" y="0"/>
                    </a:moveTo>
                    <a:cubicBezTo>
                      <a:pt x="1226270" y="0"/>
                      <a:pt x="1210969" y="15271"/>
                      <a:pt x="1210969" y="34137"/>
                    </a:cubicBezTo>
                    <a:lnTo>
                      <a:pt x="1210969" y="1545306"/>
                    </a:lnTo>
                    <a:cubicBezTo>
                      <a:pt x="1210969" y="1564185"/>
                      <a:pt x="1226270" y="1579457"/>
                      <a:pt x="1245119" y="1579457"/>
                    </a:cubicBezTo>
                    <a:cubicBezTo>
                      <a:pt x="1263968" y="1579457"/>
                      <a:pt x="1279206" y="1564189"/>
                      <a:pt x="1279206" y="1545306"/>
                    </a:cubicBezTo>
                    <a:lnTo>
                      <a:pt x="1279206" y="34137"/>
                    </a:lnTo>
                    <a:cubicBezTo>
                      <a:pt x="1279206" y="15271"/>
                      <a:pt x="1263965" y="0"/>
                      <a:pt x="1245119" y="0"/>
                    </a:cubicBezTo>
                    <a:close/>
                    <a:moveTo>
                      <a:pt x="1395259" y="0"/>
                    </a:moveTo>
                    <a:cubicBezTo>
                      <a:pt x="1376382" y="0"/>
                      <a:pt x="1361110" y="15271"/>
                      <a:pt x="1361110" y="34137"/>
                    </a:cubicBezTo>
                    <a:lnTo>
                      <a:pt x="1361110" y="1545306"/>
                    </a:lnTo>
                    <a:cubicBezTo>
                      <a:pt x="1361095" y="1564154"/>
                      <a:pt x="1376361" y="1579442"/>
                      <a:pt x="1395209" y="1579457"/>
                    </a:cubicBezTo>
                    <a:cubicBezTo>
                      <a:pt x="1395225" y="1579457"/>
                      <a:pt x="1395242" y="1579457"/>
                      <a:pt x="1395259" y="1579457"/>
                    </a:cubicBezTo>
                    <a:cubicBezTo>
                      <a:pt x="1414080" y="1579457"/>
                      <a:pt x="1429348" y="1564189"/>
                      <a:pt x="1429348" y="1545306"/>
                    </a:cubicBezTo>
                    <a:lnTo>
                      <a:pt x="1429348" y="34137"/>
                    </a:lnTo>
                    <a:cubicBezTo>
                      <a:pt x="1429348" y="15271"/>
                      <a:pt x="1414080" y="0"/>
                      <a:pt x="1395259" y="0"/>
                    </a:cubicBezTo>
                    <a:close/>
                    <a:moveTo>
                      <a:pt x="1545369" y="0"/>
                    </a:moveTo>
                    <a:cubicBezTo>
                      <a:pt x="1526490" y="0"/>
                      <a:pt x="1511218" y="15271"/>
                      <a:pt x="1511218" y="34137"/>
                    </a:cubicBezTo>
                    <a:lnTo>
                      <a:pt x="1511218" y="1545306"/>
                    </a:lnTo>
                    <a:cubicBezTo>
                      <a:pt x="1511203" y="1564154"/>
                      <a:pt x="1526471" y="1579442"/>
                      <a:pt x="1545317" y="1579457"/>
                    </a:cubicBezTo>
                    <a:cubicBezTo>
                      <a:pt x="1545333" y="1579457"/>
                      <a:pt x="1545350" y="1579457"/>
                      <a:pt x="1545369" y="1579457"/>
                    </a:cubicBezTo>
                    <a:cubicBezTo>
                      <a:pt x="1564188" y="1579457"/>
                      <a:pt x="1579456" y="1564189"/>
                      <a:pt x="1579456" y="1545306"/>
                    </a:cubicBezTo>
                    <a:lnTo>
                      <a:pt x="1579456" y="34137"/>
                    </a:lnTo>
                    <a:cubicBezTo>
                      <a:pt x="1579456" y="15271"/>
                      <a:pt x="1564188" y="0"/>
                      <a:pt x="1545369" y="0"/>
                    </a:cubicBezTo>
                    <a:close/>
                    <a:moveTo>
                      <a:pt x="395452" y="0"/>
                    </a:moveTo>
                    <a:lnTo>
                      <a:pt x="105302" y="0"/>
                    </a:lnTo>
                    <a:cubicBezTo>
                      <a:pt x="47155" y="0"/>
                      <a:pt x="0" y="47135"/>
                      <a:pt x="0" y="105286"/>
                    </a:cubicBezTo>
                    <a:lnTo>
                      <a:pt x="0" y="1474135"/>
                    </a:lnTo>
                    <a:cubicBezTo>
                      <a:pt x="0" y="1532286"/>
                      <a:pt x="47151" y="1579453"/>
                      <a:pt x="105302" y="1579453"/>
                    </a:cubicBezTo>
                    <a:lnTo>
                      <a:pt x="395452" y="1579453"/>
                    </a:lnTo>
                    <a:cubicBezTo>
                      <a:pt x="453571" y="1579453"/>
                      <a:pt x="500739" y="1532286"/>
                      <a:pt x="500739" y="1474135"/>
                    </a:cubicBezTo>
                    <a:lnTo>
                      <a:pt x="500739" y="105290"/>
                    </a:lnTo>
                    <a:cubicBezTo>
                      <a:pt x="500739" y="47139"/>
                      <a:pt x="453571" y="0"/>
                      <a:pt x="395452" y="0"/>
                    </a:cubicBezTo>
                    <a:close/>
                    <a:moveTo>
                      <a:pt x="360193" y="506045"/>
                    </a:moveTo>
                    <a:lnTo>
                      <a:pt x="140578" y="506045"/>
                    </a:lnTo>
                    <a:cubicBezTo>
                      <a:pt x="121733" y="506058"/>
                      <a:pt x="106443" y="490792"/>
                      <a:pt x="106430" y="471947"/>
                    </a:cubicBezTo>
                    <a:cubicBezTo>
                      <a:pt x="106430" y="471930"/>
                      <a:pt x="106430" y="471913"/>
                      <a:pt x="106430" y="471895"/>
                    </a:cubicBezTo>
                    <a:cubicBezTo>
                      <a:pt x="106430" y="453079"/>
                      <a:pt x="121698" y="437807"/>
                      <a:pt x="140578" y="437807"/>
                    </a:cubicBezTo>
                    <a:lnTo>
                      <a:pt x="360193" y="437807"/>
                    </a:lnTo>
                    <a:cubicBezTo>
                      <a:pt x="379042" y="437807"/>
                      <a:pt x="394313" y="453075"/>
                      <a:pt x="394313" y="471895"/>
                    </a:cubicBezTo>
                    <a:cubicBezTo>
                      <a:pt x="394310" y="490773"/>
                      <a:pt x="379038" y="506045"/>
                      <a:pt x="360193" y="506045"/>
                    </a:cubicBezTo>
                    <a:close/>
                    <a:moveTo>
                      <a:pt x="360193" y="335051"/>
                    </a:moveTo>
                    <a:lnTo>
                      <a:pt x="140578" y="335051"/>
                    </a:lnTo>
                    <a:cubicBezTo>
                      <a:pt x="121701" y="335051"/>
                      <a:pt x="106430" y="319781"/>
                      <a:pt x="106430" y="300930"/>
                    </a:cubicBezTo>
                    <a:cubicBezTo>
                      <a:pt x="106430" y="282115"/>
                      <a:pt x="121698" y="266811"/>
                      <a:pt x="140578" y="266811"/>
                    </a:cubicBezTo>
                    <a:lnTo>
                      <a:pt x="360193" y="266811"/>
                    </a:lnTo>
                    <a:cubicBezTo>
                      <a:pt x="379042" y="266811"/>
                      <a:pt x="394313" y="282111"/>
                      <a:pt x="394313" y="300930"/>
                    </a:cubicBezTo>
                    <a:cubicBezTo>
                      <a:pt x="394310" y="319781"/>
                      <a:pt x="379038" y="335051"/>
                      <a:pt x="360193" y="335051"/>
                    </a:cubicBezTo>
                    <a:close/>
                    <a:moveTo>
                      <a:pt x="1007059" y="0"/>
                    </a:moveTo>
                    <a:lnTo>
                      <a:pt x="716958" y="0"/>
                    </a:lnTo>
                    <a:cubicBezTo>
                      <a:pt x="658774" y="0"/>
                      <a:pt x="611638" y="47135"/>
                      <a:pt x="611638" y="105286"/>
                    </a:cubicBezTo>
                    <a:lnTo>
                      <a:pt x="611638" y="1474135"/>
                    </a:lnTo>
                    <a:cubicBezTo>
                      <a:pt x="611638" y="1532286"/>
                      <a:pt x="658774" y="1579453"/>
                      <a:pt x="716958" y="1579453"/>
                    </a:cubicBezTo>
                    <a:lnTo>
                      <a:pt x="1007059" y="1579453"/>
                    </a:lnTo>
                    <a:cubicBezTo>
                      <a:pt x="1065242" y="1579453"/>
                      <a:pt x="1112374" y="1532286"/>
                      <a:pt x="1112374" y="1474135"/>
                    </a:cubicBezTo>
                    <a:lnTo>
                      <a:pt x="1112374" y="105290"/>
                    </a:lnTo>
                    <a:cubicBezTo>
                      <a:pt x="1112374" y="47139"/>
                      <a:pt x="1065242" y="0"/>
                      <a:pt x="1007059" y="0"/>
                    </a:cubicBezTo>
                    <a:close/>
                    <a:moveTo>
                      <a:pt x="971828" y="506045"/>
                    </a:moveTo>
                    <a:lnTo>
                      <a:pt x="752217" y="506045"/>
                    </a:lnTo>
                    <a:cubicBezTo>
                      <a:pt x="733368" y="506045"/>
                      <a:pt x="718069" y="490777"/>
                      <a:pt x="718069" y="471895"/>
                    </a:cubicBezTo>
                    <a:cubicBezTo>
                      <a:pt x="718069" y="453079"/>
                      <a:pt x="733372" y="437807"/>
                      <a:pt x="752217" y="437807"/>
                    </a:cubicBezTo>
                    <a:lnTo>
                      <a:pt x="971828" y="437807"/>
                    </a:lnTo>
                    <a:cubicBezTo>
                      <a:pt x="990705" y="437807"/>
                      <a:pt x="1005949" y="453075"/>
                      <a:pt x="1005949" y="471895"/>
                    </a:cubicBezTo>
                    <a:cubicBezTo>
                      <a:pt x="1005949" y="490773"/>
                      <a:pt x="990709" y="506045"/>
                      <a:pt x="971828" y="506045"/>
                    </a:cubicBezTo>
                    <a:close/>
                    <a:moveTo>
                      <a:pt x="971828" y="335051"/>
                    </a:moveTo>
                    <a:lnTo>
                      <a:pt x="752217" y="335051"/>
                    </a:lnTo>
                    <a:cubicBezTo>
                      <a:pt x="733368" y="335051"/>
                      <a:pt x="718069" y="319781"/>
                      <a:pt x="718069" y="300930"/>
                    </a:cubicBezTo>
                    <a:cubicBezTo>
                      <a:pt x="718069" y="282115"/>
                      <a:pt x="733372" y="266811"/>
                      <a:pt x="752217" y="266811"/>
                    </a:cubicBezTo>
                    <a:lnTo>
                      <a:pt x="971828" y="266811"/>
                    </a:lnTo>
                    <a:cubicBezTo>
                      <a:pt x="990705" y="266811"/>
                      <a:pt x="1005949" y="282111"/>
                      <a:pt x="1005949" y="300930"/>
                    </a:cubicBezTo>
                    <a:cubicBezTo>
                      <a:pt x="1005949" y="319781"/>
                      <a:pt x="990709" y="335051"/>
                      <a:pt x="971828" y="335051"/>
                    </a:cubicBezTo>
                    <a:close/>
                  </a:path>
                </a:pathLst>
              </a:custGeom>
              <a:solidFill>
                <a:srgbClr val="61106A"/>
              </a:solidFill>
              <a:ln w="18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a:solidFill>
                    <a:prstClr val="black"/>
                  </a:solidFill>
                  <a:latin typeface="Gotham Rounded Book"/>
                  <a:ea typeface="思源黑体 CN Regular"/>
                </a:endParaRPr>
              </a:p>
            </p:txBody>
          </p:sp>
          <p:sp>
            <p:nvSpPr>
              <p:cNvPr id="62" name="任意多边形: 形状 61"/>
              <p:cNvSpPr/>
              <p:nvPr/>
            </p:nvSpPr>
            <p:spPr>
              <a:xfrm>
                <a:off x="1033373" y="2875881"/>
                <a:ext cx="56473" cy="178131"/>
              </a:xfrm>
              <a:custGeom>
                <a:avLst/>
                <a:gdLst>
                  <a:gd name="connsiteX0" fmla="*/ 15854 w 56473"/>
                  <a:gd name="connsiteY0" fmla="*/ 49376 h 178131"/>
                  <a:gd name="connsiteX1" fmla="*/ 12003 w 56473"/>
                  <a:gd name="connsiteY1" fmla="*/ 53220 h 178131"/>
                  <a:gd name="connsiteX2" fmla="*/ 12003 w 56473"/>
                  <a:gd name="connsiteY2" fmla="*/ 53226 h 178131"/>
                  <a:gd name="connsiteX3" fmla="*/ 15854 w 56473"/>
                  <a:gd name="connsiteY3" fmla="*/ 57072 h 178131"/>
                  <a:gd name="connsiteX4" fmla="*/ 40623 w 56473"/>
                  <a:gd name="connsiteY4" fmla="*/ 57072 h 178131"/>
                  <a:gd name="connsiteX5" fmla="*/ 44471 w 56473"/>
                  <a:gd name="connsiteY5" fmla="*/ 53220 h 178131"/>
                  <a:gd name="connsiteX6" fmla="*/ 40623 w 56473"/>
                  <a:gd name="connsiteY6" fmla="*/ 49376 h 178131"/>
                  <a:gd name="connsiteX7" fmla="*/ 15854 w 56473"/>
                  <a:gd name="connsiteY7" fmla="*/ 30091 h 178131"/>
                  <a:gd name="connsiteX8" fmla="*/ 12003 w 56473"/>
                  <a:gd name="connsiteY8" fmla="*/ 33939 h 178131"/>
                  <a:gd name="connsiteX9" fmla="*/ 15854 w 56473"/>
                  <a:gd name="connsiteY9" fmla="*/ 37787 h 178131"/>
                  <a:gd name="connsiteX10" fmla="*/ 40623 w 56473"/>
                  <a:gd name="connsiteY10" fmla="*/ 37787 h 178131"/>
                  <a:gd name="connsiteX11" fmla="*/ 44471 w 56473"/>
                  <a:gd name="connsiteY11" fmla="*/ 33939 h 178131"/>
                  <a:gd name="connsiteX12" fmla="*/ 40623 w 56473"/>
                  <a:gd name="connsiteY12" fmla="*/ 30091 h 178131"/>
                  <a:gd name="connsiteX13" fmla="*/ 11876 w 56473"/>
                  <a:gd name="connsiteY13" fmla="*/ 0 h 178131"/>
                  <a:gd name="connsiteX14" fmla="*/ 44599 w 56473"/>
                  <a:gd name="connsiteY14" fmla="*/ 0 h 178131"/>
                  <a:gd name="connsiteX15" fmla="*/ 56473 w 56473"/>
                  <a:gd name="connsiteY15" fmla="*/ 11875 h 178131"/>
                  <a:gd name="connsiteX16" fmla="*/ 56473 w 56473"/>
                  <a:gd name="connsiteY16" fmla="*/ 166253 h 178131"/>
                  <a:gd name="connsiteX17" fmla="*/ 44599 w 56473"/>
                  <a:gd name="connsiteY17" fmla="*/ 178131 h 178131"/>
                  <a:gd name="connsiteX18" fmla="*/ 11876 w 56473"/>
                  <a:gd name="connsiteY18" fmla="*/ 178131 h 178131"/>
                  <a:gd name="connsiteX19" fmla="*/ 0 w 56473"/>
                  <a:gd name="connsiteY19" fmla="*/ 166253 h 178131"/>
                  <a:gd name="connsiteX20" fmla="*/ 0 w 56473"/>
                  <a:gd name="connsiteY20" fmla="*/ 11874 h 178131"/>
                  <a:gd name="connsiteX21" fmla="*/ 11876 w 56473"/>
                  <a:gd name="connsiteY21" fmla="*/ 0 h 17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73" h="178131">
                    <a:moveTo>
                      <a:pt x="15854" y="49376"/>
                    </a:moveTo>
                    <a:cubicBezTo>
                      <a:pt x="13725" y="49376"/>
                      <a:pt x="12003" y="51098"/>
                      <a:pt x="12003" y="53220"/>
                    </a:cubicBezTo>
                    <a:cubicBezTo>
                      <a:pt x="12003" y="53222"/>
                      <a:pt x="12003" y="53224"/>
                      <a:pt x="12003" y="53226"/>
                    </a:cubicBezTo>
                    <a:cubicBezTo>
                      <a:pt x="12005" y="55352"/>
                      <a:pt x="13729" y="57073"/>
                      <a:pt x="15854" y="57072"/>
                    </a:cubicBezTo>
                    <a:lnTo>
                      <a:pt x="40623" y="57072"/>
                    </a:lnTo>
                    <a:cubicBezTo>
                      <a:pt x="42748" y="57072"/>
                      <a:pt x="44470" y="55349"/>
                      <a:pt x="44471" y="53220"/>
                    </a:cubicBezTo>
                    <a:cubicBezTo>
                      <a:pt x="44471" y="51098"/>
                      <a:pt x="42748" y="49376"/>
                      <a:pt x="40623" y="49376"/>
                    </a:cubicBezTo>
                    <a:close/>
                    <a:moveTo>
                      <a:pt x="15854" y="30091"/>
                    </a:moveTo>
                    <a:cubicBezTo>
                      <a:pt x="13725" y="30091"/>
                      <a:pt x="12003" y="31817"/>
                      <a:pt x="12003" y="33939"/>
                    </a:cubicBezTo>
                    <a:cubicBezTo>
                      <a:pt x="12003" y="36065"/>
                      <a:pt x="13725" y="37787"/>
                      <a:pt x="15854" y="37787"/>
                    </a:cubicBezTo>
                    <a:lnTo>
                      <a:pt x="40623" y="37787"/>
                    </a:lnTo>
                    <a:cubicBezTo>
                      <a:pt x="42748" y="37787"/>
                      <a:pt x="44470" y="36065"/>
                      <a:pt x="44471" y="33939"/>
                    </a:cubicBezTo>
                    <a:cubicBezTo>
                      <a:pt x="44471" y="31817"/>
                      <a:pt x="42748" y="30091"/>
                      <a:pt x="40623" y="30091"/>
                    </a:cubicBezTo>
                    <a:close/>
                    <a:moveTo>
                      <a:pt x="11876" y="0"/>
                    </a:moveTo>
                    <a:lnTo>
                      <a:pt x="44599" y="0"/>
                    </a:lnTo>
                    <a:cubicBezTo>
                      <a:pt x="51154" y="0"/>
                      <a:pt x="56473" y="5316"/>
                      <a:pt x="56473" y="11875"/>
                    </a:cubicBezTo>
                    <a:lnTo>
                      <a:pt x="56473" y="166253"/>
                    </a:lnTo>
                    <a:cubicBezTo>
                      <a:pt x="56473" y="172811"/>
                      <a:pt x="51154" y="178131"/>
                      <a:pt x="44599" y="178131"/>
                    </a:cubicBezTo>
                    <a:lnTo>
                      <a:pt x="11876" y="178131"/>
                    </a:lnTo>
                    <a:cubicBezTo>
                      <a:pt x="5318" y="178131"/>
                      <a:pt x="0" y="172811"/>
                      <a:pt x="0" y="166253"/>
                    </a:cubicBezTo>
                    <a:lnTo>
                      <a:pt x="0" y="11874"/>
                    </a:lnTo>
                    <a:cubicBezTo>
                      <a:pt x="0" y="5316"/>
                      <a:pt x="5318" y="0"/>
                      <a:pt x="11876" y="0"/>
                    </a:cubicBezTo>
                    <a:close/>
                  </a:path>
                </a:pathLst>
              </a:custGeom>
              <a:solidFill>
                <a:srgbClr val="61106A"/>
              </a:solidFill>
              <a:ln w="18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a:solidFill>
                    <a:prstClr val="black"/>
                  </a:solidFill>
                  <a:latin typeface="Gotham Rounded Book"/>
                  <a:ea typeface="思源黑体 CN Regular"/>
                </a:endParaRPr>
              </a:p>
            </p:txBody>
          </p:sp>
        </p:grpSp>
      </p:grpSp>
      <p:grpSp>
        <p:nvGrpSpPr>
          <p:cNvPr id="69" name="组合 68"/>
          <p:cNvGrpSpPr/>
          <p:nvPr/>
        </p:nvGrpSpPr>
        <p:grpSpPr>
          <a:xfrm>
            <a:off x="6967230" y="675422"/>
            <a:ext cx="6193778" cy="6414937"/>
            <a:chOff x="2317827" y="470784"/>
            <a:chExt cx="7971853" cy="6272915"/>
          </a:xfrm>
        </p:grpSpPr>
        <p:sp>
          <p:nvSpPr>
            <p:cNvPr id="70" name="椭圆 69"/>
            <p:cNvSpPr/>
            <p:nvPr/>
          </p:nvSpPr>
          <p:spPr>
            <a:xfrm>
              <a:off x="2317827" y="4954399"/>
              <a:ext cx="7971853" cy="1542756"/>
            </a:xfrm>
            <a:prstGeom prst="ellipse">
              <a:avLst/>
            </a:prstGeom>
            <a:noFill/>
            <a:ln w="6350" cap="flat" cmpd="sng" algn="ctr">
              <a:gradFill>
                <a:gsLst>
                  <a:gs pos="40000">
                    <a:srgbClr val="185D69">
                      <a:alpha val="0"/>
                    </a:srgbClr>
                  </a:gs>
                  <a:gs pos="100000">
                    <a:srgbClr val="185D69">
                      <a:alpha val="5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71" name="组合 70"/>
            <p:cNvGrpSpPr/>
            <p:nvPr/>
          </p:nvGrpSpPr>
          <p:grpSpPr>
            <a:xfrm>
              <a:off x="2317827" y="470784"/>
              <a:ext cx="7971851" cy="6272915"/>
              <a:chOff x="2317828" y="470785"/>
              <a:chExt cx="7556342" cy="5945958"/>
            </a:xfrm>
          </p:grpSpPr>
          <p:sp>
            <p:nvSpPr>
              <p:cNvPr id="72" name="椭圆 71"/>
              <p:cNvSpPr/>
              <p:nvPr/>
            </p:nvSpPr>
            <p:spPr>
              <a:xfrm>
                <a:off x="2317828" y="4954399"/>
                <a:ext cx="7556342" cy="1462344"/>
              </a:xfrm>
              <a:prstGeom prst="ellipse">
                <a:avLst/>
              </a:prstGeom>
              <a:solidFill>
                <a:sysClr val="window" lastClr="FFFFFF"/>
              </a:solidFill>
              <a:ln w="6350" cap="flat" cmpd="sng" algn="ctr">
                <a:gradFill>
                  <a:gsLst>
                    <a:gs pos="40000">
                      <a:srgbClr val="185D69">
                        <a:alpha val="0"/>
                      </a:srgbClr>
                    </a:gs>
                    <a:gs pos="100000">
                      <a:srgbClr val="185D69">
                        <a:alpha val="5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73" name="椭圆 72"/>
              <p:cNvSpPr/>
              <p:nvPr/>
            </p:nvSpPr>
            <p:spPr>
              <a:xfrm>
                <a:off x="3190222" y="5209689"/>
                <a:ext cx="5811555" cy="911682"/>
              </a:xfrm>
              <a:prstGeom prst="ellipse">
                <a:avLst/>
              </a:prstGeom>
              <a:gradFill flip="none" rotWithShape="1">
                <a:gsLst>
                  <a:gs pos="0">
                    <a:sysClr val="window" lastClr="FFFFFF"/>
                  </a:gs>
                  <a:gs pos="80000">
                    <a:srgbClr val="185D69">
                      <a:alpha val="0"/>
                    </a:srgbClr>
                  </a:gs>
                  <a:gs pos="20000">
                    <a:sysClr val="window" lastClr="FFFFFF">
                      <a:alpha val="0"/>
                    </a:sysClr>
                  </a:gs>
                  <a:gs pos="100000">
                    <a:srgbClr val="185D69">
                      <a:alpha val="10000"/>
                    </a:srgbClr>
                  </a:gs>
                </a:gsLst>
                <a:lin ang="10800000" scaled="1"/>
                <a:tileRect/>
              </a:gradFill>
              <a:ln w="6350" cap="flat" cmpd="sng" algn="ctr">
                <a:gradFill>
                  <a:gsLst>
                    <a:gs pos="38000">
                      <a:srgbClr val="185D69">
                        <a:alpha val="0"/>
                      </a:srgbClr>
                    </a:gs>
                    <a:gs pos="100000">
                      <a:srgbClr val="185D69"/>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74" name="组合 73"/>
              <p:cNvGrpSpPr/>
              <p:nvPr/>
            </p:nvGrpSpPr>
            <p:grpSpPr>
              <a:xfrm>
                <a:off x="3592956" y="470785"/>
                <a:ext cx="4993632" cy="5464228"/>
                <a:chOff x="3592956" y="470785"/>
                <a:chExt cx="4993632" cy="5464228"/>
              </a:xfrm>
            </p:grpSpPr>
            <p:sp>
              <p:nvSpPr>
                <p:cNvPr id="75" name="椭圆 74"/>
                <p:cNvSpPr/>
                <p:nvPr/>
              </p:nvSpPr>
              <p:spPr>
                <a:xfrm>
                  <a:off x="5407157" y="1819362"/>
                  <a:ext cx="1365229" cy="106311"/>
                </a:xfrm>
                <a:prstGeom prst="ellipse">
                  <a:avLst/>
                </a:prstGeom>
                <a:solidFill>
                  <a:srgbClr val="862C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endParaRPr>
                </a:p>
              </p:txBody>
            </p:sp>
            <p:sp>
              <p:nvSpPr>
                <p:cNvPr id="76" name="椭圆 75"/>
                <p:cNvSpPr/>
                <p:nvPr/>
              </p:nvSpPr>
              <p:spPr>
                <a:xfrm>
                  <a:off x="4921323" y="2821754"/>
                  <a:ext cx="2328249" cy="106311"/>
                </a:xfrm>
                <a:prstGeom prst="ellipse">
                  <a:avLst/>
                </a:prstGeom>
                <a:solidFill>
                  <a:srgbClr val="862C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endParaRPr>
                </a:p>
              </p:txBody>
            </p:sp>
            <p:sp>
              <p:nvSpPr>
                <p:cNvPr id="77" name="椭圆 76"/>
                <p:cNvSpPr/>
                <p:nvPr/>
              </p:nvSpPr>
              <p:spPr>
                <a:xfrm>
                  <a:off x="4453176" y="3790587"/>
                  <a:ext cx="3264544" cy="149627"/>
                </a:xfrm>
                <a:prstGeom prst="ellipse">
                  <a:avLst/>
                </a:prstGeom>
                <a:solidFill>
                  <a:srgbClr val="862C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endParaRPr>
                </a:p>
              </p:txBody>
            </p:sp>
            <p:sp>
              <p:nvSpPr>
                <p:cNvPr id="78" name="椭圆 77"/>
                <p:cNvSpPr/>
                <p:nvPr/>
              </p:nvSpPr>
              <p:spPr>
                <a:xfrm>
                  <a:off x="3985189" y="4719653"/>
                  <a:ext cx="4207909" cy="262087"/>
                </a:xfrm>
                <a:prstGeom prst="ellipse">
                  <a:avLst/>
                </a:prstGeom>
                <a:solidFill>
                  <a:srgbClr val="862C7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endParaRPr>
                </a:p>
              </p:txBody>
            </p:sp>
            <p:sp>
              <p:nvSpPr>
                <p:cNvPr id="79" name="Freeform 5"/>
                <p:cNvSpPr/>
                <p:nvPr/>
              </p:nvSpPr>
              <p:spPr bwMode="auto">
                <a:xfrm>
                  <a:off x="5427578" y="470785"/>
                  <a:ext cx="1323152" cy="1350331"/>
                </a:xfrm>
                <a:custGeom>
                  <a:avLst/>
                  <a:gdLst>
                    <a:gd name="T0" fmla="*/ 1058 w 2115"/>
                    <a:gd name="T1" fmla="*/ 0 h 2159"/>
                    <a:gd name="T2" fmla="*/ 442 w 2115"/>
                    <a:gd name="T3" fmla="*/ 1247 h 2159"/>
                    <a:gd name="T4" fmla="*/ 411 w 2115"/>
                    <a:gd name="T5" fmla="*/ 1309 h 2159"/>
                    <a:gd name="T6" fmla="*/ 0 w 2115"/>
                    <a:gd name="T7" fmla="*/ 2143 h 2159"/>
                    <a:gd name="T8" fmla="*/ 235 w 2115"/>
                    <a:gd name="T9" fmla="*/ 2150 h 2159"/>
                    <a:gd name="T10" fmla="*/ 1038 w 2115"/>
                    <a:gd name="T11" fmla="*/ 2159 h 2159"/>
                    <a:gd name="T12" fmla="*/ 1842 w 2115"/>
                    <a:gd name="T13" fmla="*/ 2150 h 2159"/>
                    <a:gd name="T14" fmla="*/ 2115 w 2115"/>
                    <a:gd name="T15" fmla="*/ 2142 h 2159"/>
                    <a:gd name="T16" fmla="*/ 1704 w 2115"/>
                    <a:gd name="T17" fmla="*/ 1310 h 2159"/>
                    <a:gd name="T18" fmla="*/ 1674 w 2115"/>
                    <a:gd name="T19" fmla="*/ 1248 h 2159"/>
                    <a:gd name="T20" fmla="*/ 1058 w 2115"/>
                    <a:gd name="T21" fmla="*/ 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5" h="2159">
                      <a:moveTo>
                        <a:pt x="1058" y="0"/>
                      </a:moveTo>
                      <a:cubicBezTo>
                        <a:pt x="442" y="1247"/>
                        <a:pt x="442" y="1247"/>
                        <a:pt x="442" y="1247"/>
                      </a:cubicBezTo>
                      <a:cubicBezTo>
                        <a:pt x="411" y="1309"/>
                        <a:pt x="411" y="1309"/>
                        <a:pt x="411" y="1309"/>
                      </a:cubicBezTo>
                      <a:cubicBezTo>
                        <a:pt x="0" y="2143"/>
                        <a:pt x="0" y="2143"/>
                        <a:pt x="0" y="2143"/>
                      </a:cubicBezTo>
                      <a:cubicBezTo>
                        <a:pt x="235" y="2150"/>
                        <a:pt x="235" y="2150"/>
                        <a:pt x="235" y="2150"/>
                      </a:cubicBezTo>
                      <a:cubicBezTo>
                        <a:pt x="494" y="2156"/>
                        <a:pt x="763" y="2159"/>
                        <a:pt x="1038" y="2159"/>
                      </a:cubicBezTo>
                      <a:cubicBezTo>
                        <a:pt x="1313" y="2159"/>
                        <a:pt x="1582" y="2156"/>
                        <a:pt x="1842" y="2150"/>
                      </a:cubicBezTo>
                      <a:cubicBezTo>
                        <a:pt x="2115" y="2142"/>
                        <a:pt x="2115" y="2142"/>
                        <a:pt x="2115" y="2142"/>
                      </a:cubicBezTo>
                      <a:cubicBezTo>
                        <a:pt x="1704" y="1310"/>
                        <a:pt x="1704" y="1310"/>
                        <a:pt x="1704" y="1310"/>
                      </a:cubicBezTo>
                      <a:cubicBezTo>
                        <a:pt x="1674" y="1248"/>
                        <a:pt x="1674" y="1248"/>
                        <a:pt x="1674" y="1248"/>
                      </a:cubicBezTo>
                      <a:cubicBezTo>
                        <a:pt x="1058" y="0"/>
                        <a:pt x="1058" y="0"/>
                        <a:pt x="1058" y="0"/>
                      </a:cubicBezTo>
                    </a:path>
                  </a:pathLst>
                </a:custGeom>
                <a:solidFill>
                  <a:srgbClr val="580C6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Roboto Regular"/>
                    <a:ea typeface="思源黑体 CN Regular"/>
                  </a:endParaRPr>
                </a:p>
              </p:txBody>
            </p:sp>
            <p:sp>
              <p:nvSpPr>
                <p:cNvPr id="80" name="Freeform 6"/>
                <p:cNvSpPr/>
                <p:nvPr/>
              </p:nvSpPr>
              <p:spPr bwMode="auto">
                <a:xfrm>
                  <a:off x="4466408" y="2874321"/>
                  <a:ext cx="3238078" cy="982172"/>
                </a:xfrm>
                <a:custGeom>
                  <a:avLst/>
                  <a:gdLst>
                    <a:gd name="T0" fmla="*/ 4451 w 5177"/>
                    <a:gd name="T1" fmla="*/ 0 h 1570"/>
                    <a:gd name="T2" fmla="*/ 4125 w 5177"/>
                    <a:gd name="T3" fmla="*/ 18 h 1570"/>
                    <a:gd name="T4" fmla="*/ 2570 w 5177"/>
                    <a:gd name="T5" fmla="*/ 54 h 1570"/>
                    <a:gd name="T6" fmla="*/ 1015 w 5177"/>
                    <a:gd name="T7" fmla="*/ 18 h 1570"/>
                    <a:gd name="T8" fmla="*/ 727 w 5177"/>
                    <a:gd name="T9" fmla="*/ 2 h 1570"/>
                    <a:gd name="T10" fmla="*/ 363 w 5177"/>
                    <a:gd name="T11" fmla="*/ 735 h 1570"/>
                    <a:gd name="T12" fmla="*/ 331 w 5177"/>
                    <a:gd name="T13" fmla="*/ 798 h 1570"/>
                    <a:gd name="T14" fmla="*/ 0 w 5177"/>
                    <a:gd name="T15" fmla="*/ 1463 h 1570"/>
                    <a:gd name="T16" fmla="*/ 29 w 5177"/>
                    <a:gd name="T17" fmla="*/ 1466 h 1570"/>
                    <a:gd name="T18" fmla="*/ 2570 w 5177"/>
                    <a:gd name="T19" fmla="*/ 1570 h 1570"/>
                    <a:gd name="T20" fmla="*/ 5111 w 5177"/>
                    <a:gd name="T21" fmla="*/ 1466 h 1570"/>
                    <a:gd name="T22" fmla="*/ 5177 w 5177"/>
                    <a:gd name="T23" fmla="*/ 1459 h 1570"/>
                    <a:gd name="T24" fmla="*/ 4850 w 5177"/>
                    <a:gd name="T25" fmla="*/ 802 h 1570"/>
                    <a:gd name="T26" fmla="*/ 4818 w 5177"/>
                    <a:gd name="T27" fmla="*/ 738 h 1570"/>
                    <a:gd name="T28" fmla="*/ 4451 w 5177"/>
                    <a:gd name="T29"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77" h="1570">
                      <a:moveTo>
                        <a:pt x="4451" y="0"/>
                      </a:moveTo>
                      <a:cubicBezTo>
                        <a:pt x="4125" y="18"/>
                        <a:pt x="4125" y="18"/>
                        <a:pt x="4125" y="18"/>
                      </a:cubicBezTo>
                      <a:cubicBezTo>
                        <a:pt x="3647" y="41"/>
                        <a:pt x="3122" y="54"/>
                        <a:pt x="2570" y="54"/>
                      </a:cubicBezTo>
                      <a:cubicBezTo>
                        <a:pt x="2019" y="54"/>
                        <a:pt x="1493" y="41"/>
                        <a:pt x="1015" y="18"/>
                      </a:cubicBezTo>
                      <a:cubicBezTo>
                        <a:pt x="727" y="2"/>
                        <a:pt x="727" y="2"/>
                        <a:pt x="727" y="2"/>
                      </a:cubicBezTo>
                      <a:cubicBezTo>
                        <a:pt x="363" y="735"/>
                        <a:pt x="363" y="735"/>
                        <a:pt x="363" y="735"/>
                      </a:cubicBezTo>
                      <a:cubicBezTo>
                        <a:pt x="331" y="798"/>
                        <a:pt x="331" y="798"/>
                        <a:pt x="331" y="798"/>
                      </a:cubicBezTo>
                      <a:cubicBezTo>
                        <a:pt x="0" y="1463"/>
                        <a:pt x="0" y="1463"/>
                        <a:pt x="0" y="1463"/>
                      </a:cubicBezTo>
                      <a:cubicBezTo>
                        <a:pt x="29" y="1466"/>
                        <a:pt x="29" y="1466"/>
                        <a:pt x="29" y="1466"/>
                      </a:cubicBezTo>
                      <a:cubicBezTo>
                        <a:pt x="720" y="1531"/>
                        <a:pt x="1605" y="1570"/>
                        <a:pt x="2570" y="1570"/>
                      </a:cubicBezTo>
                      <a:cubicBezTo>
                        <a:pt x="3535" y="1570"/>
                        <a:pt x="4420" y="1531"/>
                        <a:pt x="5111" y="1466"/>
                      </a:cubicBezTo>
                      <a:cubicBezTo>
                        <a:pt x="5177" y="1459"/>
                        <a:pt x="5177" y="1459"/>
                        <a:pt x="5177" y="1459"/>
                      </a:cubicBezTo>
                      <a:cubicBezTo>
                        <a:pt x="4850" y="802"/>
                        <a:pt x="4850" y="802"/>
                        <a:pt x="4850" y="802"/>
                      </a:cubicBezTo>
                      <a:cubicBezTo>
                        <a:pt x="4818" y="738"/>
                        <a:pt x="4818" y="738"/>
                        <a:pt x="4818" y="738"/>
                      </a:cubicBezTo>
                      <a:cubicBezTo>
                        <a:pt x="4451" y="0"/>
                        <a:pt x="4451" y="0"/>
                        <a:pt x="4451" y="0"/>
                      </a:cubicBezTo>
                    </a:path>
                  </a:pathLst>
                </a:custGeom>
                <a:solidFill>
                  <a:srgbClr val="61106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Roboto Regular"/>
                    <a:ea typeface="思源黑体 CN Regular"/>
                  </a:endParaRPr>
                </a:p>
              </p:txBody>
            </p:sp>
            <p:sp>
              <p:nvSpPr>
                <p:cNvPr id="81" name="Freeform 7"/>
                <p:cNvSpPr/>
                <p:nvPr/>
              </p:nvSpPr>
              <p:spPr bwMode="auto">
                <a:xfrm>
                  <a:off x="3592956" y="4842888"/>
                  <a:ext cx="4993632" cy="1092125"/>
                </a:xfrm>
                <a:custGeom>
                  <a:avLst/>
                  <a:gdLst>
                    <a:gd name="T0" fmla="*/ 7985 w 7985"/>
                    <a:gd name="T1" fmla="*/ 1286 h 1744"/>
                    <a:gd name="T2" fmla="*/ 7985 w 7985"/>
                    <a:gd name="T3" fmla="*/ 1286 h 1744"/>
                    <a:gd name="T4" fmla="*/ 7985 w 7985"/>
                    <a:gd name="T5" fmla="*/ 1286 h 1744"/>
                    <a:gd name="T6" fmla="*/ 7985 w 7985"/>
                    <a:gd name="T7" fmla="*/ 1278 h 1744"/>
                    <a:gd name="T8" fmla="*/ 7971 w 7985"/>
                    <a:gd name="T9" fmla="*/ 1249 h 1744"/>
                    <a:gd name="T10" fmla="*/ 7935 w 7985"/>
                    <a:gd name="T11" fmla="*/ 1177 h 1744"/>
                    <a:gd name="T12" fmla="*/ 7352 w 7985"/>
                    <a:gd name="T13" fmla="*/ 0 h 1744"/>
                    <a:gd name="T14" fmla="*/ 7303 w 7985"/>
                    <a:gd name="T15" fmla="*/ 10 h 1744"/>
                    <a:gd name="T16" fmla="*/ 3992 w 7985"/>
                    <a:gd name="T17" fmla="*/ 211 h 1744"/>
                    <a:gd name="T18" fmla="*/ 682 w 7985"/>
                    <a:gd name="T19" fmla="*/ 10 h 1744"/>
                    <a:gd name="T20" fmla="*/ 633 w 7985"/>
                    <a:gd name="T21" fmla="*/ 0 h 1744"/>
                    <a:gd name="T22" fmla="*/ 14 w 7985"/>
                    <a:gd name="T23" fmla="*/ 1248 h 1744"/>
                    <a:gd name="T24" fmla="*/ 0 w 7985"/>
                    <a:gd name="T25" fmla="*/ 1278 h 1744"/>
                    <a:gd name="T26" fmla="*/ 0 w 7985"/>
                    <a:gd name="T27" fmla="*/ 1286 h 1744"/>
                    <a:gd name="T28" fmla="*/ 3992 w 7985"/>
                    <a:gd name="T29" fmla="*/ 1744 h 1744"/>
                    <a:gd name="T30" fmla="*/ 7985 w 7985"/>
                    <a:gd name="T31" fmla="*/ 1288 h 1744"/>
                    <a:gd name="T32" fmla="*/ 7985 w 7985"/>
                    <a:gd name="T33" fmla="*/ 1288 h 1744"/>
                    <a:gd name="T34" fmla="*/ 7985 w 7985"/>
                    <a:gd name="T35" fmla="*/ 1287 h 1744"/>
                    <a:gd name="T36" fmla="*/ 7985 w 7985"/>
                    <a:gd name="T37" fmla="*/ 1286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5" h="1744">
                      <a:moveTo>
                        <a:pt x="7985" y="1286"/>
                      </a:moveTo>
                      <a:cubicBezTo>
                        <a:pt x="7985" y="1286"/>
                        <a:pt x="7985" y="1286"/>
                        <a:pt x="7985" y="1286"/>
                      </a:cubicBezTo>
                      <a:cubicBezTo>
                        <a:pt x="7985" y="1286"/>
                        <a:pt x="7985" y="1286"/>
                        <a:pt x="7985" y="1286"/>
                      </a:cubicBezTo>
                      <a:cubicBezTo>
                        <a:pt x="7985" y="1278"/>
                        <a:pt x="7985" y="1278"/>
                        <a:pt x="7985" y="1278"/>
                      </a:cubicBezTo>
                      <a:cubicBezTo>
                        <a:pt x="7971" y="1249"/>
                        <a:pt x="7971" y="1249"/>
                        <a:pt x="7971" y="1249"/>
                      </a:cubicBezTo>
                      <a:cubicBezTo>
                        <a:pt x="7935" y="1177"/>
                        <a:pt x="7935" y="1177"/>
                        <a:pt x="7935" y="1177"/>
                      </a:cubicBezTo>
                      <a:cubicBezTo>
                        <a:pt x="7352" y="0"/>
                        <a:pt x="7352" y="0"/>
                        <a:pt x="7352" y="0"/>
                      </a:cubicBezTo>
                      <a:cubicBezTo>
                        <a:pt x="7303" y="10"/>
                        <a:pt x="7303" y="10"/>
                        <a:pt x="7303" y="10"/>
                      </a:cubicBezTo>
                      <a:cubicBezTo>
                        <a:pt x="6585" y="131"/>
                        <a:pt x="5370" y="211"/>
                        <a:pt x="3992" y="211"/>
                      </a:cubicBezTo>
                      <a:cubicBezTo>
                        <a:pt x="2614" y="211"/>
                        <a:pt x="1399" y="131"/>
                        <a:pt x="682" y="10"/>
                      </a:cubicBezTo>
                      <a:cubicBezTo>
                        <a:pt x="633" y="0"/>
                        <a:pt x="633" y="0"/>
                        <a:pt x="633" y="0"/>
                      </a:cubicBezTo>
                      <a:cubicBezTo>
                        <a:pt x="14" y="1248"/>
                        <a:pt x="14" y="1248"/>
                        <a:pt x="14" y="1248"/>
                      </a:cubicBezTo>
                      <a:cubicBezTo>
                        <a:pt x="0" y="1278"/>
                        <a:pt x="0" y="1278"/>
                        <a:pt x="0" y="1278"/>
                      </a:cubicBezTo>
                      <a:cubicBezTo>
                        <a:pt x="0" y="1286"/>
                        <a:pt x="0" y="1286"/>
                        <a:pt x="0" y="1286"/>
                      </a:cubicBezTo>
                      <a:cubicBezTo>
                        <a:pt x="0" y="1539"/>
                        <a:pt x="1787" y="1744"/>
                        <a:pt x="3992" y="1744"/>
                      </a:cubicBezTo>
                      <a:cubicBezTo>
                        <a:pt x="6191" y="1744"/>
                        <a:pt x="7974" y="1540"/>
                        <a:pt x="7985" y="1288"/>
                      </a:cubicBezTo>
                      <a:cubicBezTo>
                        <a:pt x="7985" y="1288"/>
                        <a:pt x="7985" y="1288"/>
                        <a:pt x="7985" y="1288"/>
                      </a:cubicBezTo>
                      <a:cubicBezTo>
                        <a:pt x="7985" y="1287"/>
                        <a:pt x="7985" y="1287"/>
                        <a:pt x="7985" y="1287"/>
                      </a:cubicBezTo>
                      <a:cubicBezTo>
                        <a:pt x="7985" y="1286"/>
                        <a:pt x="7985" y="1286"/>
                        <a:pt x="7985" y="1286"/>
                      </a:cubicBezTo>
                      <a:close/>
                    </a:path>
                  </a:pathLst>
                </a:custGeom>
                <a:solidFill>
                  <a:srgbClr val="61106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Roboto Regular"/>
                    <a:ea typeface="思源黑体 CN Regular"/>
                  </a:endParaRPr>
                </a:p>
              </p:txBody>
            </p:sp>
            <p:sp>
              <p:nvSpPr>
                <p:cNvPr id="82" name="Freeform 8"/>
                <p:cNvSpPr/>
                <p:nvPr/>
              </p:nvSpPr>
              <p:spPr bwMode="auto">
                <a:xfrm>
                  <a:off x="4944523" y="1869409"/>
                  <a:ext cx="2290498" cy="968582"/>
                </a:xfrm>
                <a:custGeom>
                  <a:avLst/>
                  <a:gdLst>
                    <a:gd name="T0" fmla="*/ 3282 w 3663"/>
                    <a:gd name="T1" fmla="*/ 727 h 1547"/>
                    <a:gd name="T2" fmla="*/ 3282 w 3663"/>
                    <a:gd name="T3" fmla="*/ 727 h 1547"/>
                    <a:gd name="T4" fmla="*/ 3250 w 3663"/>
                    <a:gd name="T5" fmla="*/ 664 h 1547"/>
                    <a:gd name="T6" fmla="*/ 2921 w 3663"/>
                    <a:gd name="T7" fmla="*/ 0 h 1547"/>
                    <a:gd name="T8" fmla="*/ 2617 w 3663"/>
                    <a:gd name="T9" fmla="*/ 9 h 1547"/>
                    <a:gd name="T10" fmla="*/ 1812 w 3663"/>
                    <a:gd name="T11" fmla="*/ 18 h 1547"/>
                    <a:gd name="T12" fmla="*/ 1008 w 3663"/>
                    <a:gd name="T13" fmla="*/ 9 h 1547"/>
                    <a:gd name="T14" fmla="*/ 742 w 3663"/>
                    <a:gd name="T15" fmla="*/ 1 h 1547"/>
                    <a:gd name="T16" fmla="*/ 642 w 3663"/>
                    <a:gd name="T17" fmla="*/ 204 h 1547"/>
                    <a:gd name="T18" fmla="*/ 507 w 3663"/>
                    <a:gd name="T19" fmla="*/ 475 h 1547"/>
                    <a:gd name="T20" fmla="*/ 414 w 3663"/>
                    <a:gd name="T21" fmla="*/ 662 h 1547"/>
                    <a:gd name="T22" fmla="*/ 383 w 3663"/>
                    <a:gd name="T23" fmla="*/ 725 h 1547"/>
                    <a:gd name="T24" fmla="*/ 231 w 3663"/>
                    <a:gd name="T25" fmla="*/ 1032 h 1547"/>
                    <a:gd name="T26" fmla="*/ 0 w 3663"/>
                    <a:gd name="T27" fmla="*/ 1497 h 1547"/>
                    <a:gd name="T28" fmla="*/ 258 w 3663"/>
                    <a:gd name="T29" fmla="*/ 1512 h 1547"/>
                    <a:gd name="T30" fmla="*/ 1812 w 3663"/>
                    <a:gd name="T31" fmla="*/ 1547 h 1547"/>
                    <a:gd name="T32" fmla="*/ 3367 w 3663"/>
                    <a:gd name="T33" fmla="*/ 1512 h 1547"/>
                    <a:gd name="T34" fmla="*/ 3663 w 3663"/>
                    <a:gd name="T35" fmla="*/ 1495 h 1547"/>
                    <a:gd name="T36" fmla="*/ 3282 w 3663"/>
                    <a:gd name="T37" fmla="*/ 727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63" h="1547">
                      <a:moveTo>
                        <a:pt x="3282" y="727"/>
                      </a:moveTo>
                      <a:cubicBezTo>
                        <a:pt x="3282" y="727"/>
                        <a:pt x="3282" y="727"/>
                        <a:pt x="3282" y="727"/>
                      </a:cubicBezTo>
                      <a:cubicBezTo>
                        <a:pt x="3250" y="664"/>
                        <a:pt x="3250" y="664"/>
                        <a:pt x="3250" y="664"/>
                      </a:cubicBezTo>
                      <a:cubicBezTo>
                        <a:pt x="2921" y="0"/>
                        <a:pt x="2921" y="0"/>
                        <a:pt x="2921" y="0"/>
                      </a:cubicBezTo>
                      <a:cubicBezTo>
                        <a:pt x="2617" y="9"/>
                        <a:pt x="2617" y="9"/>
                        <a:pt x="2617" y="9"/>
                      </a:cubicBezTo>
                      <a:cubicBezTo>
                        <a:pt x="2357" y="15"/>
                        <a:pt x="2088" y="18"/>
                        <a:pt x="1812" y="18"/>
                      </a:cubicBezTo>
                      <a:cubicBezTo>
                        <a:pt x="1537" y="18"/>
                        <a:pt x="1268" y="15"/>
                        <a:pt x="1008" y="9"/>
                      </a:cubicBezTo>
                      <a:cubicBezTo>
                        <a:pt x="742" y="1"/>
                        <a:pt x="742" y="1"/>
                        <a:pt x="742" y="1"/>
                      </a:cubicBezTo>
                      <a:cubicBezTo>
                        <a:pt x="642" y="204"/>
                        <a:pt x="642" y="204"/>
                        <a:pt x="642" y="204"/>
                      </a:cubicBezTo>
                      <a:cubicBezTo>
                        <a:pt x="507" y="475"/>
                        <a:pt x="507" y="475"/>
                        <a:pt x="507" y="475"/>
                      </a:cubicBezTo>
                      <a:cubicBezTo>
                        <a:pt x="414" y="662"/>
                        <a:pt x="414" y="662"/>
                        <a:pt x="414" y="662"/>
                      </a:cubicBezTo>
                      <a:cubicBezTo>
                        <a:pt x="383" y="725"/>
                        <a:pt x="383" y="725"/>
                        <a:pt x="383" y="725"/>
                      </a:cubicBezTo>
                      <a:cubicBezTo>
                        <a:pt x="231" y="1032"/>
                        <a:pt x="231" y="1032"/>
                        <a:pt x="231" y="1032"/>
                      </a:cubicBezTo>
                      <a:cubicBezTo>
                        <a:pt x="0" y="1497"/>
                        <a:pt x="0" y="1497"/>
                        <a:pt x="0" y="1497"/>
                      </a:cubicBezTo>
                      <a:cubicBezTo>
                        <a:pt x="258" y="1512"/>
                        <a:pt x="258" y="1512"/>
                        <a:pt x="258" y="1512"/>
                      </a:cubicBezTo>
                      <a:cubicBezTo>
                        <a:pt x="736" y="1535"/>
                        <a:pt x="1261" y="1547"/>
                        <a:pt x="1812" y="1547"/>
                      </a:cubicBezTo>
                      <a:cubicBezTo>
                        <a:pt x="2364" y="1547"/>
                        <a:pt x="2889" y="1535"/>
                        <a:pt x="3367" y="1512"/>
                      </a:cubicBezTo>
                      <a:cubicBezTo>
                        <a:pt x="3663" y="1495"/>
                        <a:pt x="3663" y="1495"/>
                        <a:pt x="3663" y="1495"/>
                      </a:cubicBezTo>
                      <a:lnTo>
                        <a:pt x="3282" y="727"/>
                      </a:lnTo>
                      <a:close/>
                    </a:path>
                  </a:pathLst>
                </a:custGeom>
                <a:solidFill>
                  <a:srgbClr val="580C6E">
                    <a:alpha val="8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Roboto Regular"/>
                    <a:ea typeface="思源黑体 CN Regular"/>
                  </a:endParaRPr>
                </a:p>
              </p:txBody>
            </p:sp>
            <p:sp>
              <p:nvSpPr>
                <p:cNvPr id="83" name="Freeform 9"/>
                <p:cNvSpPr/>
                <p:nvPr/>
              </p:nvSpPr>
              <p:spPr bwMode="auto">
                <a:xfrm>
                  <a:off x="4004356" y="3865400"/>
                  <a:ext cx="4162183" cy="1032824"/>
                </a:xfrm>
                <a:custGeom>
                  <a:avLst/>
                  <a:gdLst>
                    <a:gd name="T0" fmla="*/ 6539 w 6655"/>
                    <a:gd name="T1" fmla="*/ 1210 h 1651"/>
                    <a:gd name="T2" fmla="*/ 6418 w 6655"/>
                    <a:gd name="T3" fmla="*/ 967 h 1651"/>
                    <a:gd name="T4" fmla="*/ 6418 w 6655"/>
                    <a:gd name="T5" fmla="*/ 967 h 1651"/>
                    <a:gd name="T6" fmla="*/ 6398 w 6655"/>
                    <a:gd name="T7" fmla="*/ 927 h 1651"/>
                    <a:gd name="T8" fmla="*/ 6227 w 6655"/>
                    <a:gd name="T9" fmla="*/ 582 h 1651"/>
                    <a:gd name="T10" fmla="*/ 6073 w 6655"/>
                    <a:gd name="T11" fmla="*/ 270 h 1651"/>
                    <a:gd name="T12" fmla="*/ 5939 w 6655"/>
                    <a:gd name="T13" fmla="*/ 0 h 1651"/>
                    <a:gd name="T14" fmla="*/ 5845 w 6655"/>
                    <a:gd name="T15" fmla="*/ 10 h 1651"/>
                    <a:gd name="T16" fmla="*/ 3308 w 6655"/>
                    <a:gd name="T17" fmla="*/ 114 h 1651"/>
                    <a:gd name="T18" fmla="*/ 772 w 6655"/>
                    <a:gd name="T19" fmla="*/ 10 h 1651"/>
                    <a:gd name="T20" fmla="*/ 714 w 6655"/>
                    <a:gd name="T21" fmla="*/ 4 h 1651"/>
                    <a:gd name="T22" fmla="*/ 270 w 6655"/>
                    <a:gd name="T23" fmla="*/ 901 h 1651"/>
                    <a:gd name="T24" fmla="*/ 237 w 6655"/>
                    <a:gd name="T25" fmla="*/ 967 h 1651"/>
                    <a:gd name="T26" fmla="*/ 237 w 6655"/>
                    <a:gd name="T27" fmla="*/ 967 h 1651"/>
                    <a:gd name="T28" fmla="*/ 0 w 6655"/>
                    <a:gd name="T29" fmla="*/ 1446 h 1651"/>
                    <a:gd name="T30" fmla="*/ 21 w 6655"/>
                    <a:gd name="T31" fmla="*/ 1450 h 1651"/>
                    <a:gd name="T32" fmla="*/ 3328 w 6655"/>
                    <a:gd name="T33" fmla="*/ 1651 h 1651"/>
                    <a:gd name="T34" fmla="*/ 6634 w 6655"/>
                    <a:gd name="T35" fmla="*/ 1450 h 1651"/>
                    <a:gd name="T36" fmla="*/ 6655 w 6655"/>
                    <a:gd name="T37" fmla="*/ 1446 h 1651"/>
                    <a:gd name="T38" fmla="*/ 6539 w 6655"/>
                    <a:gd name="T39" fmla="*/ 1210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55" h="1651">
                      <a:moveTo>
                        <a:pt x="6539" y="1210"/>
                      </a:moveTo>
                      <a:cubicBezTo>
                        <a:pt x="6418" y="967"/>
                        <a:pt x="6418" y="967"/>
                        <a:pt x="6418" y="967"/>
                      </a:cubicBezTo>
                      <a:cubicBezTo>
                        <a:pt x="6418" y="967"/>
                        <a:pt x="6418" y="967"/>
                        <a:pt x="6418" y="967"/>
                      </a:cubicBezTo>
                      <a:cubicBezTo>
                        <a:pt x="6398" y="927"/>
                        <a:pt x="6398" y="927"/>
                        <a:pt x="6398" y="927"/>
                      </a:cubicBezTo>
                      <a:cubicBezTo>
                        <a:pt x="6227" y="582"/>
                        <a:pt x="6227" y="582"/>
                        <a:pt x="6227" y="582"/>
                      </a:cubicBezTo>
                      <a:cubicBezTo>
                        <a:pt x="6073" y="270"/>
                        <a:pt x="6073" y="270"/>
                        <a:pt x="6073" y="270"/>
                      </a:cubicBezTo>
                      <a:cubicBezTo>
                        <a:pt x="5939" y="0"/>
                        <a:pt x="5939" y="0"/>
                        <a:pt x="5939" y="0"/>
                      </a:cubicBezTo>
                      <a:cubicBezTo>
                        <a:pt x="5845" y="10"/>
                        <a:pt x="5845" y="10"/>
                        <a:pt x="5845" y="10"/>
                      </a:cubicBezTo>
                      <a:cubicBezTo>
                        <a:pt x="5155" y="75"/>
                        <a:pt x="4272" y="114"/>
                        <a:pt x="3308" y="114"/>
                      </a:cubicBezTo>
                      <a:cubicBezTo>
                        <a:pt x="2345" y="114"/>
                        <a:pt x="1461" y="75"/>
                        <a:pt x="772" y="10"/>
                      </a:cubicBezTo>
                      <a:cubicBezTo>
                        <a:pt x="714" y="4"/>
                        <a:pt x="714" y="4"/>
                        <a:pt x="714" y="4"/>
                      </a:cubicBezTo>
                      <a:cubicBezTo>
                        <a:pt x="270" y="901"/>
                        <a:pt x="270" y="901"/>
                        <a:pt x="270" y="901"/>
                      </a:cubicBezTo>
                      <a:cubicBezTo>
                        <a:pt x="237" y="967"/>
                        <a:pt x="237" y="967"/>
                        <a:pt x="237" y="967"/>
                      </a:cubicBezTo>
                      <a:cubicBezTo>
                        <a:pt x="237" y="967"/>
                        <a:pt x="237" y="967"/>
                        <a:pt x="237" y="967"/>
                      </a:cubicBezTo>
                      <a:cubicBezTo>
                        <a:pt x="0" y="1446"/>
                        <a:pt x="0" y="1446"/>
                        <a:pt x="0" y="1446"/>
                      </a:cubicBezTo>
                      <a:cubicBezTo>
                        <a:pt x="21" y="1450"/>
                        <a:pt x="21" y="1450"/>
                        <a:pt x="21" y="1450"/>
                      </a:cubicBezTo>
                      <a:cubicBezTo>
                        <a:pt x="738" y="1571"/>
                        <a:pt x="1951" y="1651"/>
                        <a:pt x="3328" y="1651"/>
                      </a:cubicBezTo>
                      <a:cubicBezTo>
                        <a:pt x="4704" y="1651"/>
                        <a:pt x="5917" y="1571"/>
                        <a:pt x="6634" y="1450"/>
                      </a:cubicBezTo>
                      <a:cubicBezTo>
                        <a:pt x="6655" y="1446"/>
                        <a:pt x="6655" y="1446"/>
                        <a:pt x="6655" y="1446"/>
                      </a:cubicBezTo>
                      <a:lnTo>
                        <a:pt x="6539" y="1210"/>
                      </a:lnTo>
                      <a:close/>
                    </a:path>
                  </a:pathLst>
                </a:custGeom>
                <a:solidFill>
                  <a:srgbClr val="580C6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Roboto Regular"/>
                    <a:ea typeface="思源黑体 CN Regular"/>
                  </a:endParaRPr>
                </a:p>
              </p:txBody>
            </p:sp>
          </p:grpSp>
        </p:grpSp>
      </p:grpSp>
      <p:grpSp>
        <p:nvGrpSpPr>
          <p:cNvPr id="88" name="组合 87"/>
          <p:cNvGrpSpPr/>
          <p:nvPr/>
        </p:nvGrpSpPr>
        <p:grpSpPr>
          <a:xfrm>
            <a:off x="3421739" y="3713626"/>
            <a:ext cx="4241654" cy="523220"/>
            <a:chOff x="935828" y="4335155"/>
            <a:chExt cx="2631612" cy="523220"/>
          </a:xfrm>
        </p:grpSpPr>
        <p:sp>
          <p:nvSpPr>
            <p:cNvPr id="89" name="文本框 88"/>
            <p:cNvSpPr txBox="1"/>
            <p:nvPr/>
          </p:nvSpPr>
          <p:spPr>
            <a:xfrm>
              <a:off x="935828" y="4335155"/>
              <a:ext cx="1440266" cy="523220"/>
            </a:xfrm>
            <a:prstGeom prst="rect">
              <a:avLst/>
            </a:prstGeom>
            <a:noFill/>
          </p:spPr>
          <p:txBody>
            <a:bodyPr wrap="square">
              <a:spAutoFit/>
            </a:bodyPr>
            <a:lstStyle/>
            <a:p>
              <a:pPr>
                <a:defRPr/>
              </a:pPr>
              <a:r>
                <a:rPr lang="zh-CN" altLang="en-US" sz="1400" dirty="0">
                  <a:solidFill>
                    <a:prstClr val="black"/>
                  </a:solidFill>
                  <a:latin typeface="Gotham Rounded Book"/>
                  <a:ea typeface="思源黑体 CN Regular"/>
                </a:rPr>
                <a:t>点击输入内容输入</a:t>
              </a:r>
              <a:endParaRPr lang="zh-CN" altLang="en-US" sz="1400" dirty="0">
                <a:solidFill>
                  <a:prstClr val="black"/>
                </a:solidFill>
                <a:latin typeface="Gotham Rounded Book"/>
                <a:ea typeface="思源黑体 CN Regular"/>
              </a:endParaRPr>
            </a:p>
          </p:txBody>
        </p:sp>
        <p:sp>
          <p:nvSpPr>
            <p:cNvPr id="90" name="文本框 89"/>
            <p:cNvSpPr txBox="1"/>
            <p:nvPr/>
          </p:nvSpPr>
          <p:spPr>
            <a:xfrm>
              <a:off x="935828" y="4526515"/>
              <a:ext cx="184731" cy="261610"/>
            </a:xfrm>
            <a:prstGeom prst="rect">
              <a:avLst/>
            </a:prstGeom>
            <a:noFill/>
          </p:spPr>
          <p:txBody>
            <a:bodyPr wrap="none">
              <a:spAutoFit/>
            </a:bodyPr>
            <a:lstStyle/>
            <a:p>
              <a:pPr>
                <a:defRPr/>
              </a:pPr>
              <a:endParaRPr lang="zh-CN" altLang="en-US" sz="1100" dirty="0">
                <a:solidFill>
                  <a:prstClr val="black">
                    <a:lumMod val="65000"/>
                    <a:lumOff val="35000"/>
                  </a:prstClr>
                </a:solidFill>
                <a:latin typeface="Gotham Rounded Book"/>
                <a:ea typeface="思源黑体 CN Regular"/>
              </a:endParaRPr>
            </a:p>
          </p:txBody>
        </p:sp>
        <p:sp>
          <p:nvSpPr>
            <p:cNvPr id="91" name="文本框 90"/>
            <p:cNvSpPr txBox="1"/>
            <p:nvPr/>
          </p:nvSpPr>
          <p:spPr>
            <a:xfrm>
              <a:off x="2305556" y="4335155"/>
              <a:ext cx="1261884" cy="523220"/>
            </a:xfrm>
            <a:prstGeom prst="rect">
              <a:avLst/>
            </a:prstGeom>
            <a:noFill/>
          </p:spPr>
          <p:txBody>
            <a:bodyPr wrap="square">
              <a:spAutoFit/>
            </a:bodyPr>
            <a:lstStyle/>
            <a:p>
              <a:pPr>
                <a:defRPr/>
              </a:pPr>
              <a:r>
                <a:rPr lang="zh-CN" altLang="en-US" sz="1400" dirty="0">
                  <a:solidFill>
                    <a:prstClr val="black"/>
                  </a:solidFill>
                  <a:latin typeface="Gotham Rounded Book"/>
                  <a:ea typeface="思源黑体 CN Regular"/>
                </a:rPr>
                <a:t>点击输入内容输入</a:t>
              </a:r>
              <a:endParaRPr lang="zh-CN" altLang="en-US" sz="1400" dirty="0">
                <a:solidFill>
                  <a:prstClr val="black"/>
                </a:solidFill>
                <a:latin typeface="Gotham Rounded Book"/>
                <a:ea typeface="思源黑体 CN Regular"/>
              </a:endParaRPr>
            </a:p>
          </p:txBody>
        </p:sp>
      </p:grpSp>
      <p:sp>
        <p:nvSpPr>
          <p:cNvPr id="94" name="文本框 93"/>
          <p:cNvSpPr txBox="1"/>
          <p:nvPr/>
        </p:nvSpPr>
        <p:spPr>
          <a:xfrm>
            <a:off x="3421739" y="4129025"/>
            <a:ext cx="2321433" cy="523220"/>
          </a:xfrm>
          <a:prstGeom prst="rect">
            <a:avLst/>
          </a:prstGeom>
          <a:noFill/>
        </p:spPr>
        <p:txBody>
          <a:bodyPr wrap="square">
            <a:spAutoFit/>
          </a:bodyPr>
          <a:lstStyle/>
          <a:p>
            <a:pPr>
              <a:defRPr/>
            </a:pPr>
            <a:r>
              <a:rPr lang="zh-CN" altLang="en-US" sz="1400" dirty="0">
                <a:solidFill>
                  <a:prstClr val="black"/>
                </a:solidFill>
                <a:latin typeface="Gotham Rounded Book"/>
                <a:ea typeface="思源黑体 CN Regular"/>
              </a:rPr>
              <a:t>点击输入内容输入</a:t>
            </a:r>
            <a:endParaRPr lang="zh-CN" altLang="en-US" sz="1400" dirty="0">
              <a:solidFill>
                <a:prstClr val="black"/>
              </a:solidFill>
              <a:latin typeface="Gotham Rounded Book"/>
              <a:ea typeface="思源黑体 CN Regular"/>
            </a:endParaRPr>
          </a:p>
        </p:txBody>
      </p:sp>
      <p:sp>
        <p:nvSpPr>
          <p:cNvPr id="96" name="TextBox 15"/>
          <p:cNvSpPr txBox="1"/>
          <p:nvPr/>
        </p:nvSpPr>
        <p:spPr bwMode="auto">
          <a:xfrm>
            <a:off x="9465646" y="5827622"/>
            <a:ext cx="1114408" cy="307777"/>
          </a:xfrm>
          <a:prstGeom prst="rect">
            <a:avLst/>
          </a:prstGeom>
          <a:noFill/>
        </p:spPr>
        <p:txBody>
          <a:bodyPr wrap="none">
            <a:spAutoFit/>
          </a:bodyPr>
          <a:lstStyle/>
          <a:p>
            <a:pPr algn="ctr">
              <a:defRPr/>
            </a:pPr>
            <a:r>
              <a:rPr lang="en-US" altLang="zh-CN" sz="1400" kern="0" dirty="0">
                <a:solidFill>
                  <a:prstClr val="white"/>
                </a:solidFill>
                <a:latin typeface="Times New Roman" panose="02020603050405020304" charset="0"/>
                <a:ea typeface="思源黑体 CN Regular"/>
                <a:cs typeface="Times New Roman" panose="02020603050405020304" charset="0"/>
                <a:sym typeface="+mn-lt"/>
              </a:rPr>
              <a:t>XXXXXXXXXX</a:t>
            </a:r>
            <a:endParaRPr lang="en-US" altLang="zh-CN" sz="1400" kern="0" dirty="0">
              <a:solidFill>
                <a:prstClr val="white"/>
              </a:solidFill>
              <a:latin typeface="Times New Roman" panose="02020603050405020304" charset="0"/>
              <a:ea typeface="思源黑体 CN Regular"/>
              <a:cs typeface="Times New Roman" panose="02020603050405020304" charset="0"/>
              <a:sym typeface="+mn-lt"/>
            </a:endParaRPr>
          </a:p>
        </p:txBody>
      </p:sp>
      <p:sp>
        <p:nvSpPr>
          <p:cNvPr id="97" name="TextBox 16"/>
          <p:cNvSpPr txBox="1"/>
          <p:nvPr/>
        </p:nvSpPr>
        <p:spPr bwMode="auto">
          <a:xfrm>
            <a:off x="8968692" y="4741148"/>
            <a:ext cx="2109181" cy="307777"/>
          </a:xfrm>
          <a:prstGeom prst="rect">
            <a:avLst/>
          </a:prstGeom>
          <a:noFill/>
        </p:spPr>
        <p:txBody>
          <a:bodyPr wrap="square">
            <a:spAutoFit/>
          </a:bodyPr>
          <a:lstStyle/>
          <a:p>
            <a:pPr algn="ctr">
              <a:defRPr/>
            </a:pPr>
            <a:r>
              <a:rPr lang="en-US" altLang="zh-CN" sz="1400" kern="0" dirty="0">
                <a:solidFill>
                  <a:prstClr val="white"/>
                </a:solidFill>
                <a:latin typeface="Times New Roman" panose="02020603050405020304" charset="0"/>
                <a:ea typeface="思源黑体 CN Regular"/>
                <a:cs typeface="Times New Roman" panose="02020603050405020304" charset="0"/>
                <a:sym typeface="+mn-lt"/>
              </a:rPr>
              <a:t>XXXXXXXXX</a:t>
            </a:r>
            <a:endParaRPr lang="en-US" altLang="zh-CN" sz="1400" kern="0" dirty="0">
              <a:solidFill>
                <a:prstClr val="white"/>
              </a:solidFill>
              <a:latin typeface="Times New Roman" panose="02020603050405020304" charset="0"/>
              <a:ea typeface="思源黑体 CN Regular"/>
              <a:cs typeface="Times New Roman" panose="02020603050405020304" charset="0"/>
              <a:sym typeface="+mn-lt"/>
            </a:endParaRPr>
          </a:p>
        </p:txBody>
      </p:sp>
      <p:sp>
        <p:nvSpPr>
          <p:cNvPr id="98" name="TextBox 17"/>
          <p:cNvSpPr txBox="1"/>
          <p:nvPr/>
        </p:nvSpPr>
        <p:spPr bwMode="auto">
          <a:xfrm>
            <a:off x="9832224" y="3625422"/>
            <a:ext cx="463588" cy="307777"/>
          </a:xfrm>
          <a:prstGeom prst="rect">
            <a:avLst/>
          </a:prstGeom>
          <a:noFill/>
        </p:spPr>
        <p:txBody>
          <a:bodyPr wrap="none">
            <a:spAutoFit/>
          </a:bodyPr>
          <a:lstStyle/>
          <a:p>
            <a:pPr algn="ctr">
              <a:defRPr/>
            </a:pPr>
            <a:r>
              <a:rPr lang="en-US" altLang="zh-CN" sz="1400" kern="0" dirty="0">
                <a:solidFill>
                  <a:schemeClr val="bg1"/>
                </a:solidFill>
                <a:latin typeface="Times New Roman" panose="02020603050405020304" charset="0"/>
                <a:ea typeface="思源黑体 CN Regular"/>
                <a:cs typeface="Times New Roman" panose="02020603050405020304" charset="0"/>
                <a:sym typeface="+mn-lt"/>
              </a:rPr>
              <a:t>XXX</a:t>
            </a:r>
            <a:endParaRPr lang="en-US" altLang="zh-CN" sz="1400" kern="0" dirty="0">
              <a:solidFill>
                <a:schemeClr val="bg1"/>
              </a:solidFill>
              <a:latin typeface="Times New Roman" panose="02020603050405020304" charset="0"/>
              <a:ea typeface="思源黑体 CN Regular"/>
              <a:cs typeface="Times New Roman" panose="02020603050405020304" charset="0"/>
              <a:sym typeface="+mn-lt"/>
            </a:endParaRPr>
          </a:p>
        </p:txBody>
      </p:sp>
      <p:sp>
        <p:nvSpPr>
          <p:cNvPr id="99" name="TextBox 19"/>
          <p:cNvSpPr txBox="1"/>
          <p:nvPr/>
        </p:nvSpPr>
        <p:spPr bwMode="auto">
          <a:xfrm>
            <a:off x="8297585" y="1222559"/>
            <a:ext cx="554960" cy="264688"/>
          </a:xfrm>
          <a:prstGeom prst="rect">
            <a:avLst/>
          </a:prstGeom>
          <a:noFill/>
        </p:spPr>
        <p:txBody>
          <a:bodyPr wrap="none">
            <a:spAutoFit/>
          </a:bodyPr>
          <a:lstStyle/>
          <a:p>
            <a:pPr algn="ctr">
              <a:lnSpc>
                <a:spcPct val="80000"/>
              </a:lnSpc>
              <a:defRPr/>
            </a:pPr>
            <a:r>
              <a:rPr lang="en-US" altLang="zh-CN" sz="1400" kern="0" dirty="0">
                <a:solidFill>
                  <a:prstClr val="white"/>
                </a:solidFill>
                <a:latin typeface="Gotham Rounded Book"/>
                <a:ea typeface="思源黑体 CN Regular"/>
                <a:cs typeface="+mn-ea"/>
                <a:sym typeface="+mn-lt"/>
              </a:rPr>
              <a:t>ERP</a:t>
            </a:r>
            <a:endParaRPr lang="en-US" altLang="zh-CN" sz="1400" kern="0" dirty="0">
              <a:solidFill>
                <a:prstClr val="white"/>
              </a:solidFill>
              <a:latin typeface="Gotham Rounded Book"/>
              <a:ea typeface="思源黑体 CN Regular"/>
              <a:cs typeface="+mn-ea"/>
              <a:sym typeface="+mn-lt"/>
            </a:endParaRPr>
          </a:p>
        </p:txBody>
      </p:sp>
      <p:sp>
        <p:nvSpPr>
          <p:cNvPr id="100" name="TextBox 18"/>
          <p:cNvSpPr txBox="1"/>
          <p:nvPr/>
        </p:nvSpPr>
        <p:spPr bwMode="auto">
          <a:xfrm>
            <a:off x="9791256" y="2553217"/>
            <a:ext cx="463588" cy="307777"/>
          </a:xfrm>
          <a:prstGeom prst="rect">
            <a:avLst/>
          </a:prstGeom>
          <a:noFill/>
        </p:spPr>
        <p:txBody>
          <a:bodyPr wrap="none">
            <a:spAutoFit/>
          </a:bodyPr>
          <a:lstStyle/>
          <a:p>
            <a:pPr algn="ctr">
              <a:defRPr/>
            </a:pPr>
            <a:r>
              <a:rPr lang="en-US" altLang="zh-CN" sz="1400" kern="0" dirty="0">
                <a:solidFill>
                  <a:schemeClr val="bg1"/>
                </a:solidFill>
                <a:latin typeface="Times New Roman" panose="02020603050405020304" charset="0"/>
                <a:ea typeface="思源黑体 CN Regular"/>
                <a:cs typeface="Times New Roman" panose="02020603050405020304" charset="0"/>
                <a:sym typeface="+mn-lt"/>
              </a:rPr>
              <a:t>XXX</a:t>
            </a:r>
            <a:endParaRPr lang="en-US" altLang="zh-CN" sz="1400" kern="0" dirty="0">
              <a:solidFill>
                <a:schemeClr val="bg1"/>
              </a:solidFill>
              <a:latin typeface="Times New Roman" panose="02020603050405020304" charset="0"/>
              <a:ea typeface="思源黑体 CN Regular"/>
              <a:cs typeface="Times New Roman" panose="02020603050405020304" charset="0"/>
              <a:sym typeface="+mn-lt"/>
            </a:endParaRPr>
          </a:p>
        </p:txBody>
      </p:sp>
      <p:graphicFrame>
        <p:nvGraphicFramePr>
          <p:cNvPr id="10" name="图表 9"/>
          <p:cNvGraphicFramePr/>
          <p:nvPr/>
        </p:nvGraphicFramePr>
        <p:xfrm>
          <a:off x="3433859" y="4540481"/>
          <a:ext cx="3800318" cy="2391271"/>
        </p:xfrm>
        <a:graphic>
          <a:graphicData uri="http://schemas.openxmlformats.org/drawingml/2006/chart">
            <c:chart xmlns:c="http://schemas.openxmlformats.org/drawingml/2006/chart" xmlns:r="http://schemas.openxmlformats.org/officeDocument/2006/relationships" r:id="rId1"/>
          </a:graphicData>
        </a:graphic>
      </p:graphicFrame>
      <p:sp>
        <p:nvSpPr>
          <p:cNvPr id="105" name="TextBox 18"/>
          <p:cNvSpPr txBox="1"/>
          <p:nvPr/>
        </p:nvSpPr>
        <p:spPr bwMode="auto">
          <a:xfrm>
            <a:off x="9739733" y="1494912"/>
            <a:ext cx="567690" cy="306705"/>
          </a:xfrm>
          <a:prstGeom prst="rect">
            <a:avLst/>
          </a:prstGeom>
          <a:noFill/>
        </p:spPr>
        <p:txBody>
          <a:bodyPr wrap="none">
            <a:spAutoFit/>
          </a:bodyPr>
          <a:lstStyle/>
          <a:p>
            <a:pPr algn="ctr">
              <a:defRPr/>
            </a:pPr>
            <a:r>
              <a:rPr lang="en-US" altLang="zh-CN" sz="1400" kern="0" dirty="0">
                <a:solidFill>
                  <a:schemeClr val="bg1"/>
                </a:solidFill>
                <a:latin typeface="Times New Roman" panose="02020603050405020304" charset="0"/>
                <a:ea typeface="思源黑体 CN Regular"/>
                <a:cs typeface="Times New Roman" panose="02020603050405020304" charset="0"/>
                <a:sym typeface="+mn-lt"/>
              </a:rPr>
              <a:t>XXX</a:t>
            </a:r>
            <a:endParaRPr lang="en-US" altLang="zh-CN" sz="1400" kern="0" dirty="0">
              <a:solidFill>
                <a:schemeClr val="bg1"/>
              </a:solidFill>
              <a:latin typeface="Times New Roman" panose="02020603050405020304" charset="0"/>
              <a:ea typeface="思源黑体 CN Regular"/>
              <a:cs typeface="Times New Roman" panose="02020603050405020304" charset="0"/>
              <a:sym typeface="+mn-lt"/>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1781" r="13946"/>
          <a:stretch>
            <a:fillRect/>
          </a:stretch>
        </p:blipFill>
        <p:spPr>
          <a:xfrm>
            <a:off x="7453870" y="1935956"/>
            <a:ext cx="1489292" cy="1262569"/>
          </a:xfrm>
          <a:prstGeom prst="rect">
            <a:avLst/>
          </a:prstGeom>
          <a:ln>
            <a:noFill/>
          </a:ln>
          <a:effectLst>
            <a:softEdge rad="112500"/>
          </a:effectLst>
        </p:spPr>
      </p:pic>
      <p:pic>
        <p:nvPicPr>
          <p:cNvPr id="84" name="图片 83"/>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87002" y="338387"/>
            <a:ext cx="1311701" cy="1325314"/>
          </a:xfrm>
          <a:prstGeom prst="rect">
            <a:avLst/>
          </a:prstGeom>
        </p:spPr>
      </p:pic>
      <p:sp>
        <p:nvSpPr>
          <p:cNvPr id="85" name="矩形: 圆角 84"/>
          <p:cNvSpPr/>
          <p:nvPr/>
        </p:nvSpPr>
        <p:spPr>
          <a:xfrm>
            <a:off x="149698" y="5668935"/>
            <a:ext cx="1611053" cy="4515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227220" y="2164037"/>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研究背景</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87" name="文本框 86"/>
          <p:cNvSpPr txBox="1"/>
          <p:nvPr/>
        </p:nvSpPr>
        <p:spPr>
          <a:xfrm>
            <a:off x="227220" y="3933463"/>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研究结论</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92" name="文本框 91"/>
          <p:cNvSpPr txBox="1"/>
          <p:nvPr/>
        </p:nvSpPr>
        <p:spPr>
          <a:xfrm>
            <a:off x="227220" y="4818176"/>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参考文献</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sp>
        <p:nvSpPr>
          <p:cNvPr id="93" name="文本框 92"/>
          <p:cNvSpPr txBox="1"/>
          <p:nvPr/>
        </p:nvSpPr>
        <p:spPr>
          <a:xfrm>
            <a:off x="227220" y="5702888"/>
            <a:ext cx="1464081" cy="411809"/>
          </a:xfrm>
          <a:prstGeom prst="rect">
            <a:avLst/>
          </a:prstGeom>
          <a:noFill/>
        </p:spPr>
        <p:txBody>
          <a:bodyPr wrap="square" rtlCol="0">
            <a:spAutoFit/>
          </a:bodyPr>
          <a:lstStyle/>
          <a:p>
            <a:r>
              <a:rPr lang="zh-CN" altLang="en-US" sz="2000" b="1" dirty="0">
                <a:solidFill>
                  <a:srgbClr val="580C6E"/>
                </a:solidFill>
                <a:latin typeface="思源黑体 CN Bold" panose="020B0800000000000000" pitchFamily="34" charset="-122"/>
                <a:ea typeface="思源黑体 CN Bold" panose="020B0800000000000000" pitchFamily="34" charset="-122"/>
              </a:rPr>
              <a:t>总结</a:t>
            </a:r>
            <a:endParaRPr lang="zh-CN" altLang="en-US" sz="2000" b="1" dirty="0">
              <a:solidFill>
                <a:srgbClr val="580C6E"/>
              </a:solidFill>
              <a:latin typeface="思源黑体 CN Bold" panose="020B0800000000000000" pitchFamily="34" charset="-122"/>
              <a:ea typeface="思源黑体 CN Bold" panose="020B0800000000000000" pitchFamily="34" charset="-122"/>
            </a:endParaRPr>
          </a:p>
        </p:txBody>
      </p:sp>
      <p:sp>
        <p:nvSpPr>
          <p:cNvPr id="95" name="文本框 94"/>
          <p:cNvSpPr txBox="1"/>
          <p:nvPr/>
        </p:nvSpPr>
        <p:spPr>
          <a:xfrm>
            <a:off x="216364" y="3048750"/>
            <a:ext cx="1464081" cy="411809"/>
          </a:xfrm>
          <a:prstGeom prst="rect">
            <a:avLst/>
          </a:prstGeom>
          <a:noFill/>
        </p:spPr>
        <p:txBody>
          <a:bodyPr wrap="square" rtlCol="0">
            <a:spAutoFit/>
          </a:bodyPr>
          <a:lstStyle/>
          <a:p>
            <a:pPr algn="dist"/>
            <a:r>
              <a:rPr lang="zh-CN" altLang="en-US" sz="2000" b="1" dirty="0">
                <a:solidFill>
                  <a:schemeClr val="bg1"/>
                </a:solidFill>
                <a:latin typeface="思源黑体 CN Bold" panose="020B0800000000000000" pitchFamily="34" charset="-122"/>
                <a:ea typeface="思源黑体 CN Bold" panose="020B0800000000000000" pitchFamily="34" charset="-122"/>
              </a:rPr>
              <a:t>研究过程</a:t>
            </a:r>
            <a:endParaRPr lang="zh-CN" altLang="en-US" sz="2000" b="1" dirty="0">
              <a:solidFill>
                <a:schemeClr val="bg1"/>
              </a:solidFill>
              <a:latin typeface="思源黑体 CN Bold" panose="020B0800000000000000" pitchFamily="34" charset="-122"/>
              <a:ea typeface="思源黑体 CN Bold" panose="020B0800000000000000" pitchFamily="34" charset="-122"/>
            </a:endParaRPr>
          </a:p>
        </p:txBody>
      </p:sp>
      <p:cxnSp>
        <p:nvCxnSpPr>
          <p:cNvPr id="101" name="直接连接符 100"/>
          <p:cNvCxnSpPr/>
          <p:nvPr/>
        </p:nvCxnSpPr>
        <p:spPr>
          <a:xfrm>
            <a:off x="330828" y="1883050"/>
            <a:ext cx="1256300" cy="0"/>
          </a:xfrm>
          <a:prstGeom prst="line">
            <a:avLst/>
          </a:prstGeom>
          <a:ln w="3175">
            <a:solidFill>
              <a:schemeClr val="bg1">
                <a:alpha val="82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down)">
                                      <p:cBhvr>
                                        <p:cTn id="14" dur="500"/>
                                        <p:tgtEl>
                                          <p:spTgt spid="6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94" grpId="0"/>
      <p:bldP spid="96" grpId="0"/>
      <p:bldP spid="97" grpId="0"/>
      <p:bldP spid="98" grpId="0"/>
      <p:bldP spid="100" grpId="0"/>
      <p:bldGraphic spid="10" grpId="0">
        <p:bldAsOne/>
      </p:bldGraphic>
      <p:bldP spid="105" grpId="0"/>
      <p:bldP spid="85" grpId="0" animBg="1"/>
      <p:bldP spid="93" grpId="0"/>
    </p:bldLst>
  </p:timing>
</p:sld>
</file>

<file path=ppt/tags/tag1.xml><?xml version="1.0" encoding="utf-8"?>
<p:tagLst xmlns:p="http://schemas.openxmlformats.org/presentationml/2006/main">
  <p:tag name="TIMING" val="|0.7|0.6|0.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PO+Helve">
      <a:majorFont>
        <a:latin typeface="等线 Light"/>
        <a:ea typeface="等线 Light"/>
        <a:cs typeface=""/>
      </a:majorFont>
      <a:minorFont>
        <a:latin typeface="HelveticaExt-Normal"/>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2011</Words>
  <Application>WPS 演示</Application>
  <PresentationFormat>宽屏</PresentationFormat>
  <Paragraphs>256</Paragraphs>
  <Slides>11</Slides>
  <Notes>8</Notes>
  <HiddenSlides>0</HiddenSlides>
  <MMClips>1</MMClips>
  <ScaleCrop>false</ScaleCrop>
  <HeadingPairs>
    <vt:vector size="6" baseType="variant">
      <vt:variant>
        <vt:lpstr>已用的字体</vt:lpstr>
      </vt:variant>
      <vt:variant>
        <vt:i4>30</vt:i4>
      </vt:variant>
      <vt:variant>
        <vt:lpstr>主题</vt:lpstr>
      </vt:variant>
      <vt:variant>
        <vt:i4>3</vt:i4>
      </vt:variant>
      <vt:variant>
        <vt:lpstr>幻灯片标题</vt:lpstr>
      </vt:variant>
      <vt:variant>
        <vt:i4>11</vt:i4>
      </vt:variant>
    </vt:vector>
  </HeadingPairs>
  <TitlesOfParts>
    <vt:vector size="44" baseType="lpstr">
      <vt:lpstr>Arial</vt:lpstr>
      <vt:lpstr>宋体</vt:lpstr>
      <vt:lpstr>Wingdings</vt:lpstr>
      <vt:lpstr>HelveticaExt-Normal</vt:lpstr>
      <vt:lpstr>OPPOSans B</vt:lpstr>
      <vt:lpstr>Calibri</vt:lpstr>
      <vt:lpstr>微软雅黑</vt:lpstr>
      <vt:lpstr>思源黑体 CN Medium</vt:lpstr>
      <vt:lpstr>黑体</vt:lpstr>
      <vt:lpstr>华文仿宋</vt:lpstr>
      <vt:lpstr>Times New Roman</vt:lpstr>
      <vt:lpstr>Gotham Rounded Book</vt:lpstr>
      <vt:lpstr>思源黑体 CN Regular</vt:lpstr>
      <vt:lpstr>思源黑体 CN Bold</vt:lpstr>
      <vt:lpstr>OPPOSans M</vt:lpstr>
      <vt:lpstr>思源黑体 CN Bold</vt:lpstr>
      <vt:lpstr>Calibri</vt:lpstr>
      <vt:lpstr>思源黑体 CN ExtraLight</vt:lpstr>
      <vt:lpstr>等线</vt:lpstr>
      <vt:lpstr>字魂58号-创中黑</vt:lpstr>
      <vt:lpstr>方正小标宋简体</vt:lpstr>
      <vt:lpstr>思源黑体 CN Light</vt:lpstr>
      <vt:lpstr>Arial</vt:lpstr>
      <vt:lpstr>Gotham Bold</vt:lpstr>
      <vt:lpstr>Roboto Regular</vt:lpstr>
      <vt:lpstr>Roboto</vt:lpstr>
      <vt:lpstr>思源宋体 CN Heavy</vt:lpstr>
      <vt:lpstr>等线 Light</vt:lpstr>
      <vt:lpstr>SWAstro</vt:lpstr>
      <vt:lpstr>Arial Unicode MS</vt:lpstr>
      <vt:lpstr>Office 主题​​</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3528571680@qq.com</dc:creator>
  <cp:lastModifiedBy>2019310444</cp:lastModifiedBy>
  <cp:revision>32</cp:revision>
  <dcterms:created xsi:type="dcterms:W3CDTF">2021-04-05T08:53:00Z</dcterms:created>
  <dcterms:modified xsi:type="dcterms:W3CDTF">2021-09-23T07:04:14Z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7D6207DFAF8C474294EF4F6911650BA1</vt:lpwstr>
  </property>
  <property fmtid="{D5CDD505-2E9C-101B-9397-08002B2CF9AE}" pid="3" name="KSOProductBuildVer">
    <vt:lpwstr>2052-11.1.0.10667</vt:lpwstr>
  </property>
</Properties>
</file>